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0" r:id="rId4"/>
    <p:sldId id="261" r:id="rId5"/>
    <p:sldId id="263" r:id="rId6"/>
    <p:sldId id="264" r:id="rId7"/>
    <p:sldId id="265" r:id="rId8"/>
    <p:sldId id="266" r:id="rId9"/>
    <p:sldId id="270" r:id="rId10"/>
    <p:sldId id="267" r:id="rId11"/>
    <p:sldId id="268" r:id="rId12"/>
    <p:sldId id="269" r:id="rId13"/>
    <p:sldId id="271" r:id="rId14"/>
    <p:sldId id="272" r:id="rId15"/>
    <p:sldId id="273" r:id="rId16"/>
    <p:sldId id="280" r:id="rId17"/>
    <p:sldId id="281" r:id="rId18"/>
    <p:sldId id="282" r:id="rId19"/>
    <p:sldId id="277" r:id="rId20"/>
    <p:sldId id="276" r:id="rId21"/>
    <p:sldId id="278" r:id="rId22"/>
    <p:sldId id="279" r:id="rId23"/>
  </p:sldIdLst>
  <p:sldSz cx="12192000" cy="6858000"/>
  <p:notesSz cx="7772400" cy="10058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3654"/>
    <a:srgbClr val="ED378E"/>
    <a:srgbClr val="F7A4CC"/>
    <a:srgbClr val="ED4390"/>
    <a:srgbClr val="C21C1D"/>
    <a:srgbClr val="ECE0EE"/>
    <a:srgbClr val="CCCCFF"/>
    <a:srgbClr val="7030A0"/>
    <a:srgbClr val="839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14" autoAdjust="0"/>
  </p:normalViewPr>
  <p:slideViewPr>
    <p:cSldViewPr snapToGrid="0">
      <p:cViewPr varScale="1">
        <p:scale>
          <a:sx n="81" d="100"/>
          <a:sy n="81" d="100"/>
        </p:scale>
        <p:origin x="2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06F2A-DA39-47C3-A89C-79319ABE3FD0}" type="datetimeFigureOut">
              <a:rPr lang="zh-CN" altLang="en-US" smtClean="0"/>
              <a:t>2020/8/15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6A7B0-91E1-41DE-A9BB-84ECCFE109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469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6A7B0-91E1-41DE-A9BB-84ECCFE109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434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6A7B0-91E1-41DE-A9BB-84ECCFE109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664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单击此处编辑母版标题样式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编辑母版文本样式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第二级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第三级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第四级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第五级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905AB36-DC96-4E5F-B8F4-F2B439C7353F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8/15/2020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BAACBE9-EC88-4D73-8A3B-F9596DF534C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3680280" y="2579040"/>
            <a:ext cx="1645920" cy="5662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00B05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Speaker Encoder LSTM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42" name="Group 2"/>
          <p:cNvGrpSpPr/>
          <p:nvPr/>
        </p:nvGrpSpPr>
        <p:grpSpPr>
          <a:xfrm>
            <a:off x="1410480" y="2540520"/>
            <a:ext cx="1935360" cy="655200"/>
            <a:chOff x="1410480" y="2540520"/>
            <a:chExt cx="1935360" cy="655200"/>
          </a:xfrm>
        </p:grpSpPr>
        <p:sp>
          <p:nvSpPr>
            <p:cNvPr id="43" name="CustomShape 3"/>
            <p:cNvSpPr/>
            <p:nvPr/>
          </p:nvSpPr>
          <p:spPr>
            <a:xfrm>
              <a:off x="1410480" y="254988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4"/>
            <p:cNvSpPr/>
            <p:nvPr/>
          </p:nvSpPr>
          <p:spPr>
            <a:xfrm>
              <a:off x="1653480" y="25405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Reference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45" name="Group 5"/>
          <p:cNvGrpSpPr/>
          <p:nvPr/>
        </p:nvGrpSpPr>
        <p:grpSpPr>
          <a:xfrm>
            <a:off x="1410480" y="3433320"/>
            <a:ext cx="1935360" cy="655560"/>
            <a:chOff x="1410480" y="3433320"/>
            <a:chExt cx="1935360" cy="655560"/>
          </a:xfrm>
        </p:grpSpPr>
        <p:sp>
          <p:nvSpPr>
            <p:cNvPr id="46" name="CustomShape 6"/>
            <p:cNvSpPr/>
            <p:nvPr/>
          </p:nvSpPr>
          <p:spPr>
            <a:xfrm>
              <a:off x="1410480" y="344304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" name="CustomShape 7"/>
            <p:cNvSpPr/>
            <p:nvPr/>
          </p:nvSpPr>
          <p:spPr>
            <a:xfrm>
              <a:off x="1653480" y="34333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Noise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48" name="Group 8"/>
          <p:cNvGrpSpPr/>
          <p:nvPr/>
        </p:nvGrpSpPr>
        <p:grpSpPr>
          <a:xfrm>
            <a:off x="1474920" y="4663080"/>
            <a:ext cx="1935360" cy="655200"/>
            <a:chOff x="1474920" y="4663080"/>
            <a:chExt cx="1935360" cy="655200"/>
          </a:xfrm>
        </p:grpSpPr>
        <p:sp>
          <p:nvSpPr>
            <p:cNvPr id="49" name="CustomShape 9"/>
            <p:cNvSpPr/>
            <p:nvPr/>
          </p:nvSpPr>
          <p:spPr>
            <a:xfrm>
              <a:off x="1474920" y="467244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" name="CustomShape 10"/>
            <p:cNvSpPr/>
            <p:nvPr/>
          </p:nvSpPr>
          <p:spPr>
            <a:xfrm>
              <a:off x="1717920" y="466308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Clean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51" name="Group 11"/>
          <p:cNvGrpSpPr/>
          <p:nvPr/>
        </p:nvGrpSpPr>
        <p:grpSpPr>
          <a:xfrm>
            <a:off x="4528440" y="3459600"/>
            <a:ext cx="1645920" cy="655200"/>
            <a:chOff x="4528440" y="3459600"/>
            <a:chExt cx="1645920" cy="655200"/>
          </a:xfrm>
        </p:grpSpPr>
        <p:sp>
          <p:nvSpPr>
            <p:cNvPr id="52" name="CustomShape 12"/>
            <p:cNvSpPr/>
            <p:nvPr/>
          </p:nvSpPr>
          <p:spPr>
            <a:xfrm>
              <a:off x="4528440" y="3468960"/>
              <a:ext cx="164592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" name="CustomShape 13"/>
            <p:cNvSpPr/>
            <p:nvPr/>
          </p:nvSpPr>
          <p:spPr>
            <a:xfrm>
              <a:off x="4605120" y="345960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Noise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54" name="CustomShape 14"/>
          <p:cNvSpPr/>
          <p:nvPr/>
        </p:nvSpPr>
        <p:spPr>
          <a:xfrm>
            <a:off x="1410480" y="4514040"/>
            <a:ext cx="5185800" cy="10018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" name="Group 15"/>
          <p:cNvGrpSpPr/>
          <p:nvPr/>
        </p:nvGrpSpPr>
        <p:grpSpPr>
          <a:xfrm>
            <a:off x="3487320" y="4830480"/>
            <a:ext cx="1233000" cy="383040"/>
            <a:chOff x="3487320" y="4830480"/>
            <a:chExt cx="1233000" cy="383040"/>
          </a:xfrm>
        </p:grpSpPr>
        <p:sp>
          <p:nvSpPr>
            <p:cNvPr id="56" name="CustomShape 16"/>
            <p:cNvSpPr/>
            <p:nvPr/>
          </p:nvSpPr>
          <p:spPr>
            <a:xfrm>
              <a:off x="3687120" y="4830480"/>
              <a:ext cx="83340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" name="CustomShape 17"/>
            <p:cNvSpPr/>
            <p:nvPr/>
          </p:nvSpPr>
          <p:spPr>
            <a:xfrm>
              <a:off x="3487320" y="4848840"/>
              <a:ext cx="1233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58" name="Group 18"/>
          <p:cNvGrpSpPr/>
          <p:nvPr/>
        </p:nvGrpSpPr>
        <p:grpSpPr>
          <a:xfrm>
            <a:off x="4797000" y="4653720"/>
            <a:ext cx="1650960" cy="656640"/>
            <a:chOff x="4797000" y="4653720"/>
            <a:chExt cx="1650960" cy="656640"/>
          </a:xfrm>
        </p:grpSpPr>
        <p:sp>
          <p:nvSpPr>
            <p:cNvPr id="59" name="CustomShape 19"/>
            <p:cNvSpPr/>
            <p:nvPr/>
          </p:nvSpPr>
          <p:spPr>
            <a:xfrm>
              <a:off x="4797000" y="4664520"/>
              <a:ext cx="16509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" name="CustomShape 20"/>
            <p:cNvSpPr/>
            <p:nvPr/>
          </p:nvSpPr>
          <p:spPr>
            <a:xfrm>
              <a:off x="4877280" y="4653720"/>
              <a:ext cx="149040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Clean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61" name="Group 21"/>
          <p:cNvGrpSpPr/>
          <p:nvPr/>
        </p:nvGrpSpPr>
        <p:grpSpPr>
          <a:xfrm>
            <a:off x="6660720" y="4689000"/>
            <a:ext cx="1291680" cy="639000"/>
            <a:chOff x="6660720" y="4689000"/>
            <a:chExt cx="1291680" cy="639000"/>
          </a:xfrm>
        </p:grpSpPr>
        <p:sp>
          <p:nvSpPr>
            <p:cNvPr id="62" name="CustomShape 22"/>
            <p:cNvSpPr/>
            <p:nvPr/>
          </p:nvSpPr>
          <p:spPr>
            <a:xfrm>
              <a:off x="6791400" y="4749120"/>
              <a:ext cx="1027440" cy="542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" name="CustomShape 23"/>
            <p:cNvSpPr/>
            <p:nvPr/>
          </p:nvSpPr>
          <p:spPr>
            <a:xfrm>
              <a:off x="6660720" y="4689000"/>
              <a:ext cx="1291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Loss Function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64" name="Group 24"/>
          <p:cNvGrpSpPr/>
          <p:nvPr/>
        </p:nvGrpSpPr>
        <p:grpSpPr>
          <a:xfrm>
            <a:off x="6859440" y="3454920"/>
            <a:ext cx="1449360" cy="655200"/>
            <a:chOff x="6859440" y="3454920"/>
            <a:chExt cx="1449360" cy="655200"/>
          </a:xfrm>
        </p:grpSpPr>
        <p:sp>
          <p:nvSpPr>
            <p:cNvPr id="65" name="CustomShape 25"/>
            <p:cNvSpPr/>
            <p:nvPr/>
          </p:nvSpPr>
          <p:spPr>
            <a:xfrm>
              <a:off x="6859440" y="3464280"/>
              <a:ext cx="142488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" name="CustomShape 26"/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Masked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67" name="Group 27"/>
          <p:cNvGrpSpPr/>
          <p:nvPr/>
        </p:nvGrpSpPr>
        <p:grpSpPr>
          <a:xfrm>
            <a:off x="3589560" y="1941840"/>
            <a:ext cx="1816200" cy="461160"/>
            <a:chOff x="3589560" y="1941840"/>
            <a:chExt cx="1816200" cy="461160"/>
          </a:xfrm>
        </p:grpSpPr>
        <p:sp>
          <p:nvSpPr>
            <p:cNvPr id="68" name="CustomShape 28"/>
            <p:cNvSpPr/>
            <p:nvPr/>
          </p:nvSpPr>
          <p:spPr>
            <a:xfrm>
              <a:off x="3888360" y="1941840"/>
              <a:ext cx="1227600" cy="461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29"/>
            <p:cNvSpPr/>
            <p:nvPr/>
          </p:nvSpPr>
          <p:spPr>
            <a:xfrm>
              <a:off x="3589560" y="1987920"/>
              <a:ext cx="18162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d-vector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70" name="CustomShape 30"/>
          <p:cNvSpPr/>
          <p:nvPr/>
        </p:nvSpPr>
        <p:spPr>
          <a:xfrm>
            <a:off x="5668200" y="1883520"/>
            <a:ext cx="2581560" cy="13323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1" name="Group 31"/>
          <p:cNvGrpSpPr/>
          <p:nvPr/>
        </p:nvGrpSpPr>
        <p:grpSpPr>
          <a:xfrm>
            <a:off x="5931720" y="2622960"/>
            <a:ext cx="810360" cy="381240"/>
            <a:chOff x="5931720" y="2622960"/>
            <a:chExt cx="810360" cy="381240"/>
          </a:xfrm>
        </p:grpSpPr>
        <p:sp>
          <p:nvSpPr>
            <p:cNvPr id="72" name="CustomShape 32"/>
            <p:cNvSpPr/>
            <p:nvPr/>
          </p:nvSpPr>
          <p:spPr>
            <a:xfrm>
              <a:off x="5931720" y="263520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33"/>
            <p:cNvSpPr/>
            <p:nvPr/>
          </p:nvSpPr>
          <p:spPr>
            <a:xfrm>
              <a:off x="6005160" y="2622960"/>
              <a:ext cx="6627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CNN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74" name="Group 34"/>
          <p:cNvGrpSpPr/>
          <p:nvPr/>
        </p:nvGrpSpPr>
        <p:grpSpPr>
          <a:xfrm>
            <a:off x="5951520" y="2040120"/>
            <a:ext cx="810360" cy="370800"/>
            <a:chOff x="5951520" y="2040120"/>
            <a:chExt cx="810360" cy="370800"/>
          </a:xfrm>
        </p:grpSpPr>
        <p:sp>
          <p:nvSpPr>
            <p:cNvPr id="75" name="CustomShape 35"/>
            <p:cNvSpPr/>
            <p:nvPr/>
          </p:nvSpPr>
          <p:spPr>
            <a:xfrm>
              <a:off x="5951520" y="204192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" name="CustomShape 36"/>
            <p:cNvSpPr/>
            <p:nvPr/>
          </p:nvSpPr>
          <p:spPr>
            <a:xfrm>
              <a:off x="5961600" y="2040120"/>
              <a:ext cx="790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LSTM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77" name="Group 37"/>
          <p:cNvGrpSpPr/>
          <p:nvPr/>
        </p:nvGrpSpPr>
        <p:grpSpPr>
          <a:xfrm>
            <a:off x="7151400" y="2059560"/>
            <a:ext cx="810360" cy="369000"/>
            <a:chOff x="7151400" y="2059560"/>
            <a:chExt cx="810360" cy="369000"/>
          </a:xfrm>
        </p:grpSpPr>
        <p:sp>
          <p:nvSpPr>
            <p:cNvPr id="78" name="CustomShape 38"/>
            <p:cNvSpPr/>
            <p:nvPr/>
          </p:nvSpPr>
          <p:spPr>
            <a:xfrm>
              <a:off x="7151400" y="205956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" name="CustomShape 39"/>
            <p:cNvSpPr/>
            <p:nvPr/>
          </p:nvSpPr>
          <p:spPr>
            <a:xfrm>
              <a:off x="7244280" y="2059560"/>
              <a:ext cx="624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FCN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80" name="Group 40"/>
          <p:cNvGrpSpPr/>
          <p:nvPr/>
        </p:nvGrpSpPr>
        <p:grpSpPr>
          <a:xfrm>
            <a:off x="8152560" y="2193840"/>
            <a:ext cx="2342160" cy="913320"/>
            <a:chOff x="8152560" y="2193840"/>
            <a:chExt cx="2342160" cy="913320"/>
          </a:xfrm>
        </p:grpSpPr>
        <p:sp>
          <p:nvSpPr>
            <p:cNvPr id="81" name="CustomShape 41"/>
            <p:cNvSpPr/>
            <p:nvPr/>
          </p:nvSpPr>
          <p:spPr>
            <a:xfrm>
              <a:off x="8532000" y="2242440"/>
              <a:ext cx="1583280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" name="CustomShape 42"/>
            <p:cNvSpPr/>
            <p:nvPr/>
          </p:nvSpPr>
          <p:spPr>
            <a:xfrm>
              <a:off x="8152560" y="2193840"/>
              <a:ext cx="2342160" cy="913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Feature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Mask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83" name="Group 43"/>
          <p:cNvGrpSpPr/>
          <p:nvPr/>
        </p:nvGrpSpPr>
        <p:grpSpPr>
          <a:xfrm>
            <a:off x="8449560" y="3464280"/>
            <a:ext cx="983880" cy="639000"/>
            <a:chOff x="8449560" y="3464280"/>
            <a:chExt cx="983880" cy="639000"/>
          </a:xfrm>
        </p:grpSpPr>
        <p:sp>
          <p:nvSpPr>
            <p:cNvPr id="84" name="CustomShape 44"/>
            <p:cNvSpPr/>
            <p:nvPr/>
          </p:nvSpPr>
          <p:spPr>
            <a:xfrm>
              <a:off x="8449560" y="3510360"/>
              <a:ext cx="983880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" name="CustomShape 45"/>
            <p:cNvSpPr/>
            <p:nvPr/>
          </p:nvSpPr>
          <p:spPr>
            <a:xfrm>
              <a:off x="8497440" y="3464280"/>
              <a:ext cx="8935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Inverse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86" name="CustomShape 46"/>
          <p:cNvSpPr/>
          <p:nvPr/>
        </p:nvSpPr>
        <p:spPr>
          <a:xfrm>
            <a:off x="6640560" y="2509200"/>
            <a:ext cx="1784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Trainable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Voice Muter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87" name="Group 47"/>
          <p:cNvGrpSpPr/>
          <p:nvPr/>
        </p:nvGrpSpPr>
        <p:grpSpPr>
          <a:xfrm>
            <a:off x="9473400" y="3463920"/>
            <a:ext cx="1232640" cy="645840"/>
            <a:chOff x="9473400" y="3463920"/>
            <a:chExt cx="1232640" cy="645840"/>
          </a:xfrm>
        </p:grpSpPr>
        <p:sp>
          <p:nvSpPr>
            <p:cNvPr id="88" name="CustomShape 48"/>
            <p:cNvSpPr/>
            <p:nvPr/>
          </p:nvSpPr>
          <p:spPr>
            <a:xfrm>
              <a:off x="9581400" y="3463920"/>
              <a:ext cx="102240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" name="CustomShape 49"/>
            <p:cNvSpPr/>
            <p:nvPr/>
          </p:nvSpPr>
          <p:spPr>
            <a:xfrm>
              <a:off x="9473400" y="3463920"/>
              <a:ext cx="12326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Times New Roman"/>
                </a:rPr>
                <a:t>Purified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90" name="Group 50"/>
          <p:cNvGrpSpPr/>
          <p:nvPr/>
        </p:nvGrpSpPr>
        <p:grpSpPr>
          <a:xfrm>
            <a:off x="3330000" y="3602880"/>
            <a:ext cx="1198800" cy="369000"/>
            <a:chOff x="3330000" y="3602880"/>
            <a:chExt cx="1198800" cy="369000"/>
          </a:xfrm>
        </p:grpSpPr>
        <p:sp>
          <p:nvSpPr>
            <p:cNvPr id="91" name="CustomShape 51"/>
            <p:cNvSpPr/>
            <p:nvPr/>
          </p:nvSpPr>
          <p:spPr>
            <a:xfrm>
              <a:off x="3527280" y="360288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" name="CustomShape 52"/>
            <p:cNvSpPr/>
            <p:nvPr/>
          </p:nvSpPr>
          <p:spPr>
            <a:xfrm>
              <a:off x="3330000" y="360288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93" name="Group 53"/>
          <p:cNvGrpSpPr/>
          <p:nvPr/>
        </p:nvGrpSpPr>
        <p:grpSpPr>
          <a:xfrm>
            <a:off x="6341400" y="3630240"/>
            <a:ext cx="337680" cy="455400"/>
            <a:chOff x="6341400" y="3630240"/>
            <a:chExt cx="337680" cy="455400"/>
          </a:xfrm>
        </p:grpSpPr>
        <p:sp>
          <p:nvSpPr>
            <p:cNvPr id="94" name="CustomShape 54"/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CustomShape 55"/>
            <p:cNvSpPr/>
            <p:nvPr/>
          </p:nvSpPr>
          <p:spPr>
            <a:xfrm>
              <a:off x="6345720" y="3630240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Times New Roman"/>
                </a:rPr>
                <a:t>*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96" name="CustomShape 56"/>
          <p:cNvSpPr/>
          <p:nvPr/>
        </p:nvSpPr>
        <p:spPr>
          <a:xfrm rot="10800000" flipV="1">
            <a:off x="3355560" y="28117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Line 57"/>
          <p:cNvSpPr/>
          <p:nvPr/>
        </p:nvSpPr>
        <p:spPr>
          <a:xfrm flipV="1">
            <a:off x="9291240" y="2817360"/>
            <a:ext cx="360" cy="53784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Line 58"/>
          <p:cNvSpPr/>
          <p:nvPr/>
        </p:nvSpPr>
        <p:spPr>
          <a:xfrm flipH="1">
            <a:off x="6504480" y="3355200"/>
            <a:ext cx="2786760" cy="3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59"/>
          <p:cNvSpPr/>
          <p:nvPr/>
        </p:nvSpPr>
        <p:spPr>
          <a:xfrm rot="5400000">
            <a:off x="6435360" y="3466800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Line 60"/>
          <p:cNvSpPr/>
          <p:nvPr/>
        </p:nvSpPr>
        <p:spPr>
          <a:xfrm flipV="1">
            <a:off x="6504480" y="3340080"/>
            <a:ext cx="360" cy="18720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61"/>
          <p:cNvSpPr/>
          <p:nvPr/>
        </p:nvSpPr>
        <p:spPr>
          <a:xfrm flipV="1">
            <a:off x="2391480" y="4096800"/>
            <a:ext cx="360" cy="1929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62"/>
          <p:cNvSpPr/>
          <p:nvPr/>
        </p:nvSpPr>
        <p:spPr>
          <a:xfrm rot="10800000" flipV="1">
            <a:off x="6817184" y="21637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63"/>
          <p:cNvSpPr/>
          <p:nvPr/>
        </p:nvSpPr>
        <p:spPr>
          <a:xfrm rot="10800000" flipV="1">
            <a:off x="8222850" y="245700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64"/>
          <p:cNvSpPr/>
          <p:nvPr/>
        </p:nvSpPr>
        <p:spPr>
          <a:xfrm rot="10800000" flipV="1">
            <a:off x="3317580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65"/>
          <p:cNvSpPr/>
          <p:nvPr/>
        </p:nvSpPr>
        <p:spPr>
          <a:xfrm rot="10800000" flipV="1">
            <a:off x="4286012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66"/>
          <p:cNvSpPr/>
          <p:nvPr/>
        </p:nvSpPr>
        <p:spPr>
          <a:xfrm rot="10800000" flipV="1">
            <a:off x="5962172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67"/>
          <p:cNvSpPr/>
          <p:nvPr/>
        </p:nvSpPr>
        <p:spPr>
          <a:xfrm rot="10800000" flipV="1">
            <a:off x="6655532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68"/>
          <p:cNvSpPr/>
          <p:nvPr/>
        </p:nvSpPr>
        <p:spPr>
          <a:xfrm rot="10800000" flipV="1">
            <a:off x="8197772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69"/>
          <p:cNvSpPr/>
          <p:nvPr/>
        </p:nvSpPr>
        <p:spPr>
          <a:xfrm rot="10800000" flipV="1">
            <a:off x="9313883" y="37308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70"/>
          <p:cNvSpPr/>
          <p:nvPr/>
        </p:nvSpPr>
        <p:spPr>
          <a:xfrm rot="5400000" flipV="1">
            <a:off x="4308120" y="23745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71"/>
          <p:cNvSpPr/>
          <p:nvPr/>
        </p:nvSpPr>
        <p:spPr>
          <a:xfrm rot="5400000" flipV="1">
            <a:off x="6184080" y="23907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72"/>
          <p:cNvSpPr/>
          <p:nvPr/>
        </p:nvSpPr>
        <p:spPr>
          <a:xfrm rot="10800000" flipV="1">
            <a:off x="3403800" y="49539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73"/>
          <p:cNvSpPr/>
          <p:nvPr/>
        </p:nvSpPr>
        <p:spPr>
          <a:xfrm rot="10800000" flipV="1">
            <a:off x="4501440" y="49825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74"/>
          <p:cNvSpPr/>
          <p:nvPr/>
        </p:nvSpPr>
        <p:spPr>
          <a:xfrm rot="10800000" flipV="1">
            <a:off x="6459823" y="493434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TextShape 75"/>
          <p:cNvSpPr txBox="1"/>
          <p:nvPr/>
        </p:nvSpPr>
        <p:spPr>
          <a:xfrm>
            <a:off x="457200" y="274320"/>
            <a:ext cx="18288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V0</a:t>
            </a:r>
          </a:p>
        </p:txBody>
      </p:sp>
      <p:sp>
        <p:nvSpPr>
          <p:cNvPr id="116" name="CustomShape 76"/>
          <p:cNvSpPr/>
          <p:nvPr/>
        </p:nvSpPr>
        <p:spPr>
          <a:xfrm rot="10800000" flipV="1">
            <a:off x="5252040" y="214548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77"/>
          <p:cNvSpPr/>
          <p:nvPr/>
        </p:nvSpPr>
        <p:spPr>
          <a:xfrm rot="7457400" flipV="1">
            <a:off x="5915880" y="317232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78"/>
          <p:cNvSpPr/>
          <p:nvPr/>
        </p:nvSpPr>
        <p:spPr>
          <a:xfrm rot="16200000" flipV="1">
            <a:off x="7182000" y="4373640"/>
            <a:ext cx="5083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8365C96-6C37-4725-B2CF-A0BD128F9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130" y="4060248"/>
            <a:ext cx="1075816" cy="2670463"/>
          </a:xfrm>
          <a:prstGeom prst="rect">
            <a:avLst/>
          </a:prstGeom>
        </p:spPr>
      </p:pic>
      <p:sp>
        <p:nvSpPr>
          <p:cNvPr id="26" name="user_158961">
            <a:extLst>
              <a:ext uri="{FF2B5EF4-FFF2-40B4-BE49-F238E27FC236}">
                <a16:creationId xmlns:a16="http://schemas.microsoft.com/office/drawing/2014/main" id="{8ECAF189-8BFC-47A2-A8E8-E9B228491B6D}"/>
              </a:ext>
            </a:extLst>
          </p:cNvPr>
          <p:cNvSpPr>
            <a:spLocks noChangeAspect="1"/>
          </p:cNvSpPr>
          <p:nvPr/>
        </p:nvSpPr>
        <p:spPr bwMode="auto">
          <a:xfrm>
            <a:off x="1043161" y="1596119"/>
            <a:ext cx="2785392" cy="1998862"/>
          </a:xfrm>
          <a:custGeom>
            <a:avLst/>
            <a:gdLst>
              <a:gd name="connsiteX0" fmla="*/ 533228 w 606862"/>
              <a:gd name="connsiteY0" fmla="*/ 69781 h 435499"/>
              <a:gd name="connsiteX1" fmla="*/ 528214 w 606862"/>
              <a:gd name="connsiteY1" fmla="*/ 81924 h 435499"/>
              <a:gd name="connsiteX2" fmla="*/ 515122 w 606862"/>
              <a:gd name="connsiteY2" fmla="*/ 82851 h 435499"/>
              <a:gd name="connsiteX3" fmla="*/ 513543 w 606862"/>
              <a:gd name="connsiteY3" fmla="*/ 87671 h 435499"/>
              <a:gd name="connsiteX4" fmla="*/ 523571 w 606862"/>
              <a:gd name="connsiteY4" fmla="*/ 96107 h 435499"/>
              <a:gd name="connsiteX5" fmla="*/ 520414 w 606862"/>
              <a:gd name="connsiteY5" fmla="*/ 108806 h 435499"/>
              <a:gd name="connsiteX6" fmla="*/ 524500 w 606862"/>
              <a:gd name="connsiteY6" fmla="*/ 111773 h 435499"/>
              <a:gd name="connsiteX7" fmla="*/ 535643 w 606862"/>
              <a:gd name="connsiteY7" fmla="*/ 104913 h 435499"/>
              <a:gd name="connsiteX8" fmla="*/ 546785 w 606862"/>
              <a:gd name="connsiteY8" fmla="*/ 111773 h 435499"/>
              <a:gd name="connsiteX9" fmla="*/ 550871 w 606862"/>
              <a:gd name="connsiteY9" fmla="*/ 108806 h 435499"/>
              <a:gd name="connsiteX10" fmla="*/ 547807 w 606862"/>
              <a:gd name="connsiteY10" fmla="*/ 96107 h 435499"/>
              <a:gd name="connsiteX11" fmla="*/ 557835 w 606862"/>
              <a:gd name="connsiteY11" fmla="*/ 87671 h 435499"/>
              <a:gd name="connsiteX12" fmla="*/ 556349 w 606862"/>
              <a:gd name="connsiteY12" fmla="*/ 82851 h 435499"/>
              <a:gd name="connsiteX13" fmla="*/ 543257 w 606862"/>
              <a:gd name="connsiteY13" fmla="*/ 81924 h 435499"/>
              <a:gd name="connsiteX14" fmla="*/ 538242 w 606862"/>
              <a:gd name="connsiteY14" fmla="*/ 69781 h 435499"/>
              <a:gd name="connsiteX15" fmla="*/ 533228 w 606862"/>
              <a:gd name="connsiteY15" fmla="*/ 69781 h 435499"/>
              <a:gd name="connsiteX16" fmla="*/ 474173 w 606862"/>
              <a:gd name="connsiteY16" fmla="*/ 69781 h 435499"/>
              <a:gd name="connsiteX17" fmla="*/ 469159 w 606862"/>
              <a:gd name="connsiteY17" fmla="*/ 81924 h 435499"/>
              <a:gd name="connsiteX18" fmla="*/ 456066 w 606862"/>
              <a:gd name="connsiteY18" fmla="*/ 82851 h 435499"/>
              <a:gd name="connsiteX19" fmla="*/ 454488 w 606862"/>
              <a:gd name="connsiteY19" fmla="*/ 87671 h 435499"/>
              <a:gd name="connsiteX20" fmla="*/ 464516 w 606862"/>
              <a:gd name="connsiteY20" fmla="*/ 96107 h 435499"/>
              <a:gd name="connsiteX21" fmla="*/ 461359 w 606862"/>
              <a:gd name="connsiteY21" fmla="*/ 108806 h 435499"/>
              <a:gd name="connsiteX22" fmla="*/ 465445 w 606862"/>
              <a:gd name="connsiteY22" fmla="*/ 111773 h 435499"/>
              <a:gd name="connsiteX23" fmla="*/ 476587 w 606862"/>
              <a:gd name="connsiteY23" fmla="*/ 104913 h 435499"/>
              <a:gd name="connsiteX24" fmla="*/ 487730 w 606862"/>
              <a:gd name="connsiteY24" fmla="*/ 111773 h 435499"/>
              <a:gd name="connsiteX25" fmla="*/ 491815 w 606862"/>
              <a:gd name="connsiteY25" fmla="*/ 108806 h 435499"/>
              <a:gd name="connsiteX26" fmla="*/ 488751 w 606862"/>
              <a:gd name="connsiteY26" fmla="*/ 96107 h 435499"/>
              <a:gd name="connsiteX27" fmla="*/ 498779 w 606862"/>
              <a:gd name="connsiteY27" fmla="*/ 87671 h 435499"/>
              <a:gd name="connsiteX28" fmla="*/ 497294 w 606862"/>
              <a:gd name="connsiteY28" fmla="*/ 82851 h 435499"/>
              <a:gd name="connsiteX29" fmla="*/ 484201 w 606862"/>
              <a:gd name="connsiteY29" fmla="*/ 81924 h 435499"/>
              <a:gd name="connsiteX30" fmla="*/ 479187 w 606862"/>
              <a:gd name="connsiteY30" fmla="*/ 69781 h 435499"/>
              <a:gd name="connsiteX31" fmla="*/ 474173 w 606862"/>
              <a:gd name="connsiteY31" fmla="*/ 69781 h 435499"/>
              <a:gd name="connsiteX32" fmla="*/ 415117 w 606862"/>
              <a:gd name="connsiteY32" fmla="*/ 69781 h 435499"/>
              <a:gd name="connsiteX33" fmla="*/ 410103 w 606862"/>
              <a:gd name="connsiteY33" fmla="*/ 81924 h 435499"/>
              <a:gd name="connsiteX34" fmla="*/ 397011 w 606862"/>
              <a:gd name="connsiteY34" fmla="*/ 82851 h 435499"/>
              <a:gd name="connsiteX35" fmla="*/ 395432 w 606862"/>
              <a:gd name="connsiteY35" fmla="*/ 87671 h 435499"/>
              <a:gd name="connsiteX36" fmla="*/ 405460 w 606862"/>
              <a:gd name="connsiteY36" fmla="*/ 96107 h 435499"/>
              <a:gd name="connsiteX37" fmla="*/ 402303 w 606862"/>
              <a:gd name="connsiteY37" fmla="*/ 108806 h 435499"/>
              <a:gd name="connsiteX38" fmla="*/ 406389 w 606862"/>
              <a:gd name="connsiteY38" fmla="*/ 111773 h 435499"/>
              <a:gd name="connsiteX39" fmla="*/ 417532 w 606862"/>
              <a:gd name="connsiteY39" fmla="*/ 104913 h 435499"/>
              <a:gd name="connsiteX40" fmla="*/ 428674 w 606862"/>
              <a:gd name="connsiteY40" fmla="*/ 111773 h 435499"/>
              <a:gd name="connsiteX41" fmla="*/ 432760 w 606862"/>
              <a:gd name="connsiteY41" fmla="*/ 108806 h 435499"/>
              <a:gd name="connsiteX42" fmla="*/ 429696 w 606862"/>
              <a:gd name="connsiteY42" fmla="*/ 96107 h 435499"/>
              <a:gd name="connsiteX43" fmla="*/ 439724 w 606862"/>
              <a:gd name="connsiteY43" fmla="*/ 87671 h 435499"/>
              <a:gd name="connsiteX44" fmla="*/ 438238 w 606862"/>
              <a:gd name="connsiteY44" fmla="*/ 82851 h 435499"/>
              <a:gd name="connsiteX45" fmla="*/ 425146 w 606862"/>
              <a:gd name="connsiteY45" fmla="*/ 81924 h 435499"/>
              <a:gd name="connsiteX46" fmla="*/ 420132 w 606862"/>
              <a:gd name="connsiteY46" fmla="*/ 69781 h 435499"/>
              <a:gd name="connsiteX47" fmla="*/ 415117 w 606862"/>
              <a:gd name="connsiteY47" fmla="*/ 69781 h 435499"/>
              <a:gd name="connsiteX48" fmla="*/ 436010 w 606862"/>
              <a:gd name="connsiteY48" fmla="*/ 3780 h 435499"/>
              <a:gd name="connsiteX49" fmla="*/ 517257 w 606862"/>
              <a:gd name="connsiteY49" fmla="*/ 3780 h 435499"/>
              <a:gd name="connsiteX50" fmla="*/ 606862 w 606862"/>
              <a:gd name="connsiteY50" fmla="*/ 93140 h 435499"/>
              <a:gd name="connsiteX51" fmla="*/ 517257 w 606862"/>
              <a:gd name="connsiteY51" fmla="*/ 182594 h 435499"/>
              <a:gd name="connsiteX52" fmla="*/ 456438 w 606862"/>
              <a:gd name="connsiteY52" fmla="*/ 182594 h 435499"/>
              <a:gd name="connsiteX53" fmla="*/ 415210 w 606862"/>
              <a:gd name="connsiteY53" fmla="*/ 223751 h 435499"/>
              <a:gd name="connsiteX54" fmla="*/ 407689 w 606862"/>
              <a:gd name="connsiteY54" fmla="*/ 220692 h 435499"/>
              <a:gd name="connsiteX55" fmla="*/ 407689 w 606862"/>
              <a:gd name="connsiteY55" fmla="*/ 178051 h 435499"/>
              <a:gd name="connsiteX56" fmla="*/ 346405 w 606862"/>
              <a:gd name="connsiteY56" fmla="*/ 93233 h 435499"/>
              <a:gd name="connsiteX57" fmla="*/ 436010 w 606862"/>
              <a:gd name="connsiteY57" fmla="*/ 3780 h 435499"/>
              <a:gd name="connsiteX58" fmla="*/ 140854 w 606862"/>
              <a:gd name="connsiteY58" fmla="*/ 207 h 435499"/>
              <a:gd name="connsiteX59" fmla="*/ 216621 w 606862"/>
              <a:gd name="connsiteY59" fmla="*/ 856 h 435499"/>
              <a:gd name="connsiteX60" fmla="*/ 272145 w 606862"/>
              <a:gd name="connsiteY60" fmla="*/ 33762 h 435499"/>
              <a:gd name="connsiteX61" fmla="*/ 302693 w 606862"/>
              <a:gd name="connsiteY61" fmla="*/ 122934 h 435499"/>
              <a:gd name="connsiteX62" fmla="*/ 310400 w 606862"/>
              <a:gd name="connsiteY62" fmla="*/ 158343 h 435499"/>
              <a:gd name="connsiteX63" fmla="*/ 293130 w 606862"/>
              <a:gd name="connsiteY63" fmla="*/ 188098 h 435499"/>
              <a:gd name="connsiteX64" fmla="*/ 281152 w 606862"/>
              <a:gd name="connsiteY64" fmla="*/ 220819 h 435499"/>
              <a:gd name="connsiteX65" fmla="*/ 281152 w 606862"/>
              <a:gd name="connsiteY65" fmla="*/ 260863 h 435499"/>
              <a:gd name="connsiteX66" fmla="*/ 283287 w 606862"/>
              <a:gd name="connsiteY66" fmla="*/ 264385 h 435499"/>
              <a:gd name="connsiteX67" fmla="*/ 407057 w 606862"/>
              <a:gd name="connsiteY67" fmla="*/ 343732 h 435499"/>
              <a:gd name="connsiteX68" fmla="*/ 422192 w 606862"/>
              <a:gd name="connsiteY68" fmla="*/ 375989 h 435499"/>
              <a:gd name="connsiteX69" fmla="*/ 422192 w 606862"/>
              <a:gd name="connsiteY69" fmla="*/ 435406 h 435499"/>
              <a:gd name="connsiteX70" fmla="*/ 238533 w 606862"/>
              <a:gd name="connsiteY70" fmla="*/ 435406 h 435499"/>
              <a:gd name="connsiteX71" fmla="*/ 220520 w 606862"/>
              <a:gd name="connsiteY71" fmla="*/ 352816 h 435499"/>
              <a:gd name="connsiteX72" fmla="*/ 210957 w 606862"/>
              <a:gd name="connsiteY72" fmla="*/ 299331 h 435499"/>
              <a:gd name="connsiteX73" fmla="*/ 201393 w 606862"/>
              <a:gd name="connsiteY73" fmla="*/ 352816 h 435499"/>
              <a:gd name="connsiteX74" fmla="*/ 183566 w 606862"/>
              <a:gd name="connsiteY74" fmla="*/ 435499 h 435499"/>
              <a:gd name="connsiteX75" fmla="*/ 0 w 606862"/>
              <a:gd name="connsiteY75" fmla="*/ 435499 h 435499"/>
              <a:gd name="connsiteX76" fmla="*/ 0 w 606862"/>
              <a:gd name="connsiteY76" fmla="*/ 376082 h 435499"/>
              <a:gd name="connsiteX77" fmla="*/ 15135 w 606862"/>
              <a:gd name="connsiteY77" fmla="*/ 343824 h 435499"/>
              <a:gd name="connsiteX78" fmla="*/ 138905 w 606862"/>
              <a:gd name="connsiteY78" fmla="*/ 264478 h 435499"/>
              <a:gd name="connsiteX79" fmla="*/ 141040 w 606862"/>
              <a:gd name="connsiteY79" fmla="*/ 261049 h 435499"/>
              <a:gd name="connsiteX80" fmla="*/ 141040 w 606862"/>
              <a:gd name="connsiteY80" fmla="*/ 221005 h 435499"/>
              <a:gd name="connsiteX81" fmla="*/ 128970 w 606862"/>
              <a:gd name="connsiteY81" fmla="*/ 188191 h 435499"/>
              <a:gd name="connsiteX82" fmla="*/ 111792 w 606862"/>
              <a:gd name="connsiteY82" fmla="*/ 158436 h 435499"/>
              <a:gd name="connsiteX83" fmla="*/ 118942 w 606862"/>
              <a:gd name="connsiteY83" fmla="*/ 123120 h 435499"/>
              <a:gd name="connsiteX84" fmla="*/ 149397 w 606862"/>
              <a:gd name="connsiteY84" fmla="*/ 18560 h 435499"/>
              <a:gd name="connsiteX85" fmla="*/ 140854 w 606862"/>
              <a:gd name="connsiteY85" fmla="*/ 207 h 4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06862" h="435499">
                <a:moveTo>
                  <a:pt x="533228" y="69781"/>
                </a:moveTo>
                <a:lnTo>
                  <a:pt x="528214" y="81924"/>
                </a:lnTo>
                <a:lnTo>
                  <a:pt x="515122" y="82851"/>
                </a:lnTo>
                <a:cubicBezTo>
                  <a:pt x="512615" y="83036"/>
                  <a:pt x="511686" y="86095"/>
                  <a:pt x="513543" y="87671"/>
                </a:cubicBezTo>
                <a:lnTo>
                  <a:pt x="523571" y="96107"/>
                </a:lnTo>
                <a:lnTo>
                  <a:pt x="520414" y="108806"/>
                </a:lnTo>
                <a:cubicBezTo>
                  <a:pt x="519857" y="111217"/>
                  <a:pt x="522457" y="113163"/>
                  <a:pt x="524500" y="111773"/>
                </a:cubicBezTo>
                <a:lnTo>
                  <a:pt x="535643" y="104913"/>
                </a:lnTo>
                <a:lnTo>
                  <a:pt x="546785" y="111773"/>
                </a:lnTo>
                <a:cubicBezTo>
                  <a:pt x="548921" y="113163"/>
                  <a:pt x="551521" y="111217"/>
                  <a:pt x="550871" y="108806"/>
                </a:cubicBezTo>
                <a:lnTo>
                  <a:pt x="547807" y="96107"/>
                </a:lnTo>
                <a:lnTo>
                  <a:pt x="557835" y="87671"/>
                </a:lnTo>
                <a:cubicBezTo>
                  <a:pt x="559785" y="86095"/>
                  <a:pt x="558856" y="83036"/>
                  <a:pt x="556349" y="82851"/>
                </a:cubicBezTo>
                <a:lnTo>
                  <a:pt x="543257" y="81924"/>
                </a:lnTo>
                <a:lnTo>
                  <a:pt x="538242" y="69781"/>
                </a:lnTo>
                <a:cubicBezTo>
                  <a:pt x="537407" y="67463"/>
                  <a:pt x="534157" y="67463"/>
                  <a:pt x="533228" y="69781"/>
                </a:cubicBezTo>
                <a:close/>
                <a:moveTo>
                  <a:pt x="474173" y="69781"/>
                </a:moveTo>
                <a:lnTo>
                  <a:pt x="469159" y="81924"/>
                </a:lnTo>
                <a:lnTo>
                  <a:pt x="456066" y="82851"/>
                </a:lnTo>
                <a:cubicBezTo>
                  <a:pt x="453559" y="83036"/>
                  <a:pt x="452631" y="86095"/>
                  <a:pt x="454488" y="87671"/>
                </a:cubicBezTo>
                <a:lnTo>
                  <a:pt x="464516" y="96107"/>
                </a:lnTo>
                <a:lnTo>
                  <a:pt x="461359" y="108806"/>
                </a:lnTo>
                <a:cubicBezTo>
                  <a:pt x="460802" y="111217"/>
                  <a:pt x="463402" y="113163"/>
                  <a:pt x="465445" y="111773"/>
                </a:cubicBezTo>
                <a:lnTo>
                  <a:pt x="476587" y="104913"/>
                </a:lnTo>
                <a:lnTo>
                  <a:pt x="487730" y="111773"/>
                </a:lnTo>
                <a:cubicBezTo>
                  <a:pt x="489865" y="113163"/>
                  <a:pt x="492465" y="111217"/>
                  <a:pt x="491815" y="108806"/>
                </a:cubicBezTo>
                <a:lnTo>
                  <a:pt x="488751" y="96107"/>
                </a:lnTo>
                <a:lnTo>
                  <a:pt x="498779" y="87671"/>
                </a:lnTo>
                <a:cubicBezTo>
                  <a:pt x="500729" y="86095"/>
                  <a:pt x="499615" y="83036"/>
                  <a:pt x="497294" y="82851"/>
                </a:cubicBezTo>
                <a:lnTo>
                  <a:pt x="484201" y="81924"/>
                </a:lnTo>
                <a:lnTo>
                  <a:pt x="479187" y="69781"/>
                </a:lnTo>
                <a:cubicBezTo>
                  <a:pt x="478351" y="67463"/>
                  <a:pt x="475101" y="67463"/>
                  <a:pt x="474173" y="69781"/>
                </a:cubicBezTo>
                <a:close/>
                <a:moveTo>
                  <a:pt x="415117" y="69781"/>
                </a:moveTo>
                <a:lnTo>
                  <a:pt x="410103" y="81924"/>
                </a:lnTo>
                <a:lnTo>
                  <a:pt x="397011" y="82851"/>
                </a:lnTo>
                <a:cubicBezTo>
                  <a:pt x="394504" y="83036"/>
                  <a:pt x="393575" y="86095"/>
                  <a:pt x="395432" y="87671"/>
                </a:cubicBezTo>
                <a:lnTo>
                  <a:pt x="405460" y="96107"/>
                </a:lnTo>
                <a:lnTo>
                  <a:pt x="402303" y="108806"/>
                </a:lnTo>
                <a:cubicBezTo>
                  <a:pt x="401746" y="111217"/>
                  <a:pt x="404346" y="113163"/>
                  <a:pt x="406389" y="111773"/>
                </a:cubicBezTo>
                <a:lnTo>
                  <a:pt x="417532" y="104913"/>
                </a:lnTo>
                <a:lnTo>
                  <a:pt x="428674" y="111773"/>
                </a:lnTo>
                <a:cubicBezTo>
                  <a:pt x="430810" y="113163"/>
                  <a:pt x="433410" y="111217"/>
                  <a:pt x="432760" y="108806"/>
                </a:cubicBezTo>
                <a:lnTo>
                  <a:pt x="429696" y="96107"/>
                </a:lnTo>
                <a:lnTo>
                  <a:pt x="439724" y="87671"/>
                </a:lnTo>
                <a:cubicBezTo>
                  <a:pt x="441581" y="86095"/>
                  <a:pt x="440560" y="83036"/>
                  <a:pt x="438238" y="82851"/>
                </a:cubicBezTo>
                <a:lnTo>
                  <a:pt x="425146" y="81924"/>
                </a:lnTo>
                <a:lnTo>
                  <a:pt x="420132" y="69781"/>
                </a:lnTo>
                <a:cubicBezTo>
                  <a:pt x="419296" y="67463"/>
                  <a:pt x="416046" y="67463"/>
                  <a:pt x="415117" y="69781"/>
                </a:cubicBezTo>
                <a:close/>
                <a:moveTo>
                  <a:pt x="436010" y="3780"/>
                </a:moveTo>
                <a:lnTo>
                  <a:pt x="517257" y="3780"/>
                </a:lnTo>
                <a:cubicBezTo>
                  <a:pt x="566749" y="3780"/>
                  <a:pt x="606862" y="43825"/>
                  <a:pt x="606862" y="93140"/>
                </a:cubicBezTo>
                <a:cubicBezTo>
                  <a:pt x="606862" y="142548"/>
                  <a:pt x="566749" y="182594"/>
                  <a:pt x="517257" y="182594"/>
                </a:cubicBezTo>
                <a:lnTo>
                  <a:pt x="456438" y="182594"/>
                </a:lnTo>
                <a:lnTo>
                  <a:pt x="415210" y="223751"/>
                </a:lnTo>
                <a:cubicBezTo>
                  <a:pt x="412517" y="226625"/>
                  <a:pt x="407689" y="224678"/>
                  <a:pt x="407689" y="220692"/>
                </a:cubicBezTo>
                <a:lnTo>
                  <a:pt x="407689" y="178051"/>
                </a:lnTo>
                <a:cubicBezTo>
                  <a:pt x="372126" y="166279"/>
                  <a:pt x="346405" y="132815"/>
                  <a:pt x="346405" y="93233"/>
                </a:cubicBezTo>
                <a:cubicBezTo>
                  <a:pt x="346405" y="43825"/>
                  <a:pt x="386518" y="3780"/>
                  <a:pt x="436010" y="3780"/>
                </a:cubicBezTo>
                <a:close/>
                <a:moveTo>
                  <a:pt x="140854" y="207"/>
                </a:moveTo>
                <a:cubicBezTo>
                  <a:pt x="140854" y="207"/>
                  <a:pt x="191922" y="5954"/>
                  <a:pt x="216621" y="856"/>
                </a:cubicBezTo>
                <a:cubicBezTo>
                  <a:pt x="241412" y="-4335"/>
                  <a:pt x="267874" y="15038"/>
                  <a:pt x="272145" y="33762"/>
                </a:cubicBezTo>
                <a:cubicBezTo>
                  <a:pt x="272145" y="33762"/>
                  <a:pt x="322099" y="33948"/>
                  <a:pt x="302693" y="122934"/>
                </a:cubicBezTo>
                <a:cubicBezTo>
                  <a:pt x="310493" y="122563"/>
                  <a:pt x="318942" y="128032"/>
                  <a:pt x="310400" y="158343"/>
                </a:cubicBezTo>
                <a:cubicBezTo>
                  <a:pt x="303807" y="181331"/>
                  <a:pt x="297772" y="187727"/>
                  <a:pt x="293130" y="188098"/>
                </a:cubicBezTo>
                <a:cubicBezTo>
                  <a:pt x="291551" y="198480"/>
                  <a:pt x="287466" y="209974"/>
                  <a:pt x="281152" y="220819"/>
                </a:cubicBezTo>
                <a:lnTo>
                  <a:pt x="281152" y="260863"/>
                </a:lnTo>
                <a:cubicBezTo>
                  <a:pt x="281152" y="262346"/>
                  <a:pt x="281895" y="263737"/>
                  <a:pt x="283287" y="264385"/>
                </a:cubicBezTo>
                <a:cubicBezTo>
                  <a:pt x="294987" y="270133"/>
                  <a:pt x="353204" y="299424"/>
                  <a:pt x="407057" y="343732"/>
                </a:cubicBezTo>
                <a:cubicBezTo>
                  <a:pt x="416714" y="351611"/>
                  <a:pt x="422192" y="363476"/>
                  <a:pt x="422192" y="375989"/>
                </a:cubicBezTo>
                <a:lnTo>
                  <a:pt x="422192" y="435406"/>
                </a:lnTo>
                <a:lnTo>
                  <a:pt x="238533" y="435406"/>
                </a:lnTo>
                <a:lnTo>
                  <a:pt x="220520" y="352816"/>
                </a:lnTo>
                <a:cubicBezTo>
                  <a:pt x="257104" y="301834"/>
                  <a:pt x="217735" y="299331"/>
                  <a:pt x="210957" y="299331"/>
                </a:cubicBezTo>
                <a:cubicBezTo>
                  <a:pt x="204179" y="299424"/>
                  <a:pt x="164810" y="301834"/>
                  <a:pt x="201393" y="352816"/>
                </a:cubicBezTo>
                <a:lnTo>
                  <a:pt x="183566" y="435499"/>
                </a:lnTo>
                <a:lnTo>
                  <a:pt x="0" y="435499"/>
                </a:lnTo>
                <a:lnTo>
                  <a:pt x="0" y="376082"/>
                </a:lnTo>
                <a:cubicBezTo>
                  <a:pt x="0" y="363754"/>
                  <a:pt x="5478" y="351703"/>
                  <a:pt x="15135" y="343824"/>
                </a:cubicBezTo>
                <a:cubicBezTo>
                  <a:pt x="68988" y="299609"/>
                  <a:pt x="127113" y="270318"/>
                  <a:pt x="138905" y="264478"/>
                </a:cubicBezTo>
                <a:cubicBezTo>
                  <a:pt x="140112" y="263829"/>
                  <a:pt x="141040" y="262532"/>
                  <a:pt x="141040" y="261049"/>
                </a:cubicBezTo>
                <a:lnTo>
                  <a:pt x="141040" y="221005"/>
                </a:lnTo>
                <a:cubicBezTo>
                  <a:pt x="134726" y="210067"/>
                  <a:pt x="130641" y="198573"/>
                  <a:pt x="128970" y="188191"/>
                </a:cubicBezTo>
                <a:cubicBezTo>
                  <a:pt x="124420" y="187820"/>
                  <a:pt x="118385" y="181424"/>
                  <a:pt x="111792" y="158436"/>
                </a:cubicBezTo>
                <a:cubicBezTo>
                  <a:pt x="103528" y="128867"/>
                  <a:pt x="111328" y="123120"/>
                  <a:pt x="118942" y="123120"/>
                </a:cubicBezTo>
                <a:cubicBezTo>
                  <a:pt x="114856" y="105786"/>
                  <a:pt x="104643" y="45813"/>
                  <a:pt x="149397" y="18560"/>
                </a:cubicBezTo>
                <a:cubicBezTo>
                  <a:pt x="149397" y="18560"/>
                  <a:pt x="140112" y="10960"/>
                  <a:pt x="140854" y="207"/>
                </a:cubicBezTo>
                <a:close/>
              </a:path>
            </a:pathLst>
          </a:custGeom>
          <a:solidFill>
            <a:schemeClr val="tx1"/>
          </a:solidFill>
          <a:ln w="57150">
            <a:solidFill>
              <a:srgbClr val="ED4390"/>
            </a:solidFill>
          </a:ln>
        </p:spPr>
      </p:sp>
      <p:sp>
        <p:nvSpPr>
          <p:cNvPr id="27" name="user_158965">
            <a:extLst>
              <a:ext uri="{FF2B5EF4-FFF2-40B4-BE49-F238E27FC236}">
                <a16:creationId xmlns:a16="http://schemas.microsoft.com/office/drawing/2014/main" id="{DE28945C-3F38-4053-BC05-AABD42DF0F04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3091489" y="3896779"/>
            <a:ext cx="2220615" cy="1668846"/>
          </a:xfrm>
          <a:custGeom>
            <a:avLst/>
            <a:gdLst>
              <a:gd name="connsiteX0" fmla="*/ 123175 w 609465"/>
              <a:gd name="connsiteY0" fmla="*/ 307089 h 458028"/>
              <a:gd name="connsiteX1" fmla="*/ 101572 w 609465"/>
              <a:gd name="connsiteY1" fmla="*/ 369482 h 458028"/>
              <a:gd name="connsiteX2" fmla="*/ 131124 w 609465"/>
              <a:gd name="connsiteY2" fmla="*/ 367240 h 458028"/>
              <a:gd name="connsiteX3" fmla="*/ 195985 w 609465"/>
              <a:gd name="connsiteY3" fmla="*/ 446829 h 458028"/>
              <a:gd name="connsiteX4" fmla="*/ 196195 w 609465"/>
              <a:gd name="connsiteY4" fmla="*/ 447443 h 458028"/>
              <a:gd name="connsiteX5" fmla="*/ 196281 w 609465"/>
              <a:gd name="connsiteY5" fmla="*/ 447192 h 458028"/>
              <a:gd name="connsiteX6" fmla="*/ 196587 w 609465"/>
              <a:gd name="connsiteY6" fmla="*/ 447567 h 458028"/>
              <a:gd name="connsiteX7" fmla="*/ 261862 w 609465"/>
              <a:gd name="connsiteY7" fmla="*/ 367334 h 458028"/>
              <a:gd name="connsiteX8" fmla="*/ 291414 w 609465"/>
              <a:gd name="connsiteY8" fmla="*/ 369576 h 458028"/>
              <a:gd name="connsiteX9" fmla="*/ 270185 w 609465"/>
              <a:gd name="connsiteY9" fmla="*/ 307182 h 458028"/>
              <a:gd name="connsiteX10" fmla="*/ 281501 w 609465"/>
              <a:gd name="connsiteY10" fmla="*/ 313347 h 458028"/>
              <a:gd name="connsiteX11" fmla="*/ 348647 w 609465"/>
              <a:gd name="connsiteY11" fmla="*/ 346318 h 458028"/>
              <a:gd name="connsiteX12" fmla="*/ 382033 w 609465"/>
              <a:gd name="connsiteY12" fmla="*/ 390498 h 458028"/>
              <a:gd name="connsiteX13" fmla="*/ 392787 w 609465"/>
              <a:gd name="connsiteY13" fmla="*/ 449715 h 458028"/>
              <a:gd name="connsiteX14" fmla="*/ 385773 w 609465"/>
              <a:gd name="connsiteY14" fmla="*/ 458028 h 458028"/>
              <a:gd name="connsiteX15" fmla="*/ 199018 w 609465"/>
              <a:gd name="connsiteY15" fmla="*/ 458028 h 458028"/>
              <a:gd name="connsiteX16" fmla="*/ 193968 w 609465"/>
              <a:gd name="connsiteY16" fmla="*/ 458028 h 458028"/>
              <a:gd name="connsiteX17" fmla="*/ 7213 w 609465"/>
              <a:gd name="connsiteY17" fmla="*/ 458028 h 458028"/>
              <a:gd name="connsiteX18" fmla="*/ 105 w 609465"/>
              <a:gd name="connsiteY18" fmla="*/ 449528 h 458028"/>
              <a:gd name="connsiteX19" fmla="*/ 10860 w 609465"/>
              <a:gd name="connsiteY19" fmla="*/ 390404 h 458028"/>
              <a:gd name="connsiteX20" fmla="*/ 44246 w 609465"/>
              <a:gd name="connsiteY20" fmla="*/ 346225 h 458028"/>
              <a:gd name="connsiteX21" fmla="*/ 109708 w 609465"/>
              <a:gd name="connsiteY21" fmla="*/ 313907 h 458028"/>
              <a:gd name="connsiteX22" fmla="*/ 456818 w 609465"/>
              <a:gd name="connsiteY22" fmla="*/ 68801 h 458028"/>
              <a:gd name="connsiteX23" fmla="*/ 440637 w 609465"/>
              <a:gd name="connsiteY23" fmla="*/ 75525 h 458028"/>
              <a:gd name="connsiteX24" fmla="*/ 433902 w 609465"/>
              <a:gd name="connsiteY24" fmla="*/ 91680 h 458028"/>
              <a:gd name="connsiteX25" fmla="*/ 440637 w 609465"/>
              <a:gd name="connsiteY25" fmla="*/ 107929 h 458028"/>
              <a:gd name="connsiteX26" fmla="*/ 471784 w 609465"/>
              <a:gd name="connsiteY26" fmla="*/ 139026 h 458028"/>
              <a:gd name="connsiteX27" fmla="*/ 474309 w 609465"/>
              <a:gd name="connsiteY27" fmla="*/ 140053 h 458028"/>
              <a:gd name="connsiteX28" fmla="*/ 476741 w 609465"/>
              <a:gd name="connsiteY28" fmla="*/ 139026 h 458028"/>
              <a:gd name="connsiteX29" fmla="*/ 507981 w 609465"/>
              <a:gd name="connsiteY29" fmla="*/ 107929 h 458028"/>
              <a:gd name="connsiteX30" fmla="*/ 514716 w 609465"/>
              <a:gd name="connsiteY30" fmla="*/ 91680 h 458028"/>
              <a:gd name="connsiteX31" fmla="*/ 507981 w 609465"/>
              <a:gd name="connsiteY31" fmla="*/ 75525 h 458028"/>
              <a:gd name="connsiteX32" fmla="*/ 491706 w 609465"/>
              <a:gd name="connsiteY32" fmla="*/ 68801 h 458028"/>
              <a:gd name="connsiteX33" fmla="*/ 475525 w 609465"/>
              <a:gd name="connsiteY33" fmla="*/ 75525 h 458028"/>
              <a:gd name="connsiteX34" fmla="*/ 474309 w 609465"/>
              <a:gd name="connsiteY34" fmla="*/ 76739 h 458028"/>
              <a:gd name="connsiteX35" fmla="*/ 473000 w 609465"/>
              <a:gd name="connsiteY35" fmla="*/ 75525 h 458028"/>
              <a:gd name="connsiteX36" fmla="*/ 456818 w 609465"/>
              <a:gd name="connsiteY36" fmla="*/ 68801 h 458028"/>
              <a:gd name="connsiteX37" fmla="*/ 432125 w 609465"/>
              <a:gd name="connsiteY37" fmla="*/ 7821 h 458028"/>
              <a:gd name="connsiteX38" fmla="*/ 516399 w 609465"/>
              <a:gd name="connsiteY38" fmla="*/ 7821 h 458028"/>
              <a:gd name="connsiteX39" fmla="*/ 609465 w 609465"/>
              <a:gd name="connsiteY39" fmla="*/ 100645 h 458028"/>
              <a:gd name="connsiteX40" fmla="*/ 516399 w 609465"/>
              <a:gd name="connsiteY40" fmla="*/ 193562 h 458028"/>
              <a:gd name="connsiteX41" fmla="*/ 453357 w 609465"/>
              <a:gd name="connsiteY41" fmla="*/ 193562 h 458028"/>
              <a:gd name="connsiteX42" fmla="*/ 410519 w 609465"/>
              <a:gd name="connsiteY42" fmla="*/ 236239 h 458028"/>
              <a:gd name="connsiteX43" fmla="*/ 402662 w 609465"/>
              <a:gd name="connsiteY43" fmla="*/ 232877 h 458028"/>
              <a:gd name="connsiteX44" fmla="*/ 402662 w 609465"/>
              <a:gd name="connsiteY44" fmla="*/ 188706 h 458028"/>
              <a:gd name="connsiteX45" fmla="*/ 339059 w 609465"/>
              <a:gd name="connsiteY45" fmla="*/ 100645 h 458028"/>
              <a:gd name="connsiteX46" fmla="*/ 432125 w 609465"/>
              <a:gd name="connsiteY46" fmla="*/ 7821 h 458028"/>
              <a:gd name="connsiteX47" fmla="*/ 189106 w 609465"/>
              <a:gd name="connsiteY47" fmla="*/ 9 h 458028"/>
              <a:gd name="connsiteX48" fmla="*/ 233874 w 609465"/>
              <a:gd name="connsiteY48" fmla="*/ 18447 h 458028"/>
              <a:gd name="connsiteX49" fmla="*/ 304651 w 609465"/>
              <a:gd name="connsiteY49" fmla="*/ 156092 h 458028"/>
              <a:gd name="connsiteX50" fmla="*/ 339058 w 609465"/>
              <a:gd name="connsiteY50" fmla="*/ 244244 h 458028"/>
              <a:gd name="connsiteX51" fmla="*/ 249582 w 609465"/>
              <a:gd name="connsiteY51" fmla="*/ 271698 h 458028"/>
              <a:gd name="connsiteX52" fmla="*/ 249582 w 609465"/>
              <a:gd name="connsiteY52" fmla="*/ 290935 h 458028"/>
              <a:gd name="connsiteX53" fmla="*/ 249488 w 609465"/>
              <a:gd name="connsiteY53" fmla="*/ 292242 h 458028"/>
              <a:gd name="connsiteX54" fmla="*/ 196281 w 609465"/>
              <a:gd name="connsiteY54" fmla="*/ 447192 h 458028"/>
              <a:gd name="connsiteX55" fmla="*/ 195985 w 609465"/>
              <a:gd name="connsiteY55" fmla="*/ 446829 h 458028"/>
              <a:gd name="connsiteX56" fmla="*/ 142996 w 609465"/>
              <a:gd name="connsiteY56" fmla="*/ 291869 h 458028"/>
              <a:gd name="connsiteX57" fmla="*/ 142996 w 609465"/>
              <a:gd name="connsiteY57" fmla="*/ 272259 h 458028"/>
              <a:gd name="connsiteX58" fmla="*/ 52210 w 609465"/>
              <a:gd name="connsiteY58" fmla="*/ 242843 h 458028"/>
              <a:gd name="connsiteX59" fmla="*/ 89889 w 609465"/>
              <a:gd name="connsiteY59" fmla="*/ 136668 h 458028"/>
              <a:gd name="connsiteX60" fmla="*/ 154309 w 609465"/>
              <a:gd name="connsiteY60" fmla="*/ 6680 h 458028"/>
              <a:gd name="connsiteX61" fmla="*/ 189106 w 609465"/>
              <a:gd name="connsiteY61" fmla="*/ 9 h 45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609465" h="458028">
                <a:moveTo>
                  <a:pt x="123175" y="307089"/>
                </a:moveTo>
                <a:lnTo>
                  <a:pt x="101572" y="369482"/>
                </a:lnTo>
                <a:lnTo>
                  <a:pt x="131124" y="367240"/>
                </a:lnTo>
                <a:lnTo>
                  <a:pt x="195985" y="446829"/>
                </a:lnTo>
                <a:lnTo>
                  <a:pt x="196195" y="447443"/>
                </a:lnTo>
                <a:lnTo>
                  <a:pt x="196281" y="447192"/>
                </a:lnTo>
                <a:lnTo>
                  <a:pt x="196587" y="447567"/>
                </a:lnTo>
                <a:lnTo>
                  <a:pt x="261862" y="367334"/>
                </a:lnTo>
                <a:lnTo>
                  <a:pt x="291414" y="369576"/>
                </a:lnTo>
                <a:lnTo>
                  <a:pt x="270185" y="307182"/>
                </a:lnTo>
                <a:cubicBezTo>
                  <a:pt x="273926" y="309331"/>
                  <a:pt x="277667" y="311479"/>
                  <a:pt x="281501" y="313347"/>
                </a:cubicBezTo>
                <a:lnTo>
                  <a:pt x="348647" y="346318"/>
                </a:lnTo>
                <a:cubicBezTo>
                  <a:pt x="366228" y="354911"/>
                  <a:pt x="378572" y="371350"/>
                  <a:pt x="382033" y="390498"/>
                </a:cubicBezTo>
                <a:lnTo>
                  <a:pt x="392787" y="449715"/>
                </a:lnTo>
                <a:cubicBezTo>
                  <a:pt x="393535" y="454012"/>
                  <a:pt x="390262" y="458028"/>
                  <a:pt x="385773" y="458028"/>
                </a:cubicBezTo>
                <a:lnTo>
                  <a:pt x="199018" y="458028"/>
                </a:lnTo>
                <a:lnTo>
                  <a:pt x="193968" y="458028"/>
                </a:lnTo>
                <a:lnTo>
                  <a:pt x="7213" y="458028"/>
                </a:lnTo>
                <a:cubicBezTo>
                  <a:pt x="2724" y="458028"/>
                  <a:pt x="-643" y="454012"/>
                  <a:pt x="105" y="449528"/>
                </a:cubicBezTo>
                <a:lnTo>
                  <a:pt x="10860" y="390404"/>
                </a:lnTo>
                <a:cubicBezTo>
                  <a:pt x="14320" y="371257"/>
                  <a:pt x="26758" y="354818"/>
                  <a:pt x="44246" y="346225"/>
                </a:cubicBezTo>
                <a:lnTo>
                  <a:pt x="109708" y="313907"/>
                </a:lnTo>
                <a:close/>
                <a:moveTo>
                  <a:pt x="456818" y="68801"/>
                </a:moveTo>
                <a:cubicBezTo>
                  <a:pt x="450739" y="68801"/>
                  <a:pt x="444939" y="71136"/>
                  <a:pt x="440637" y="75525"/>
                </a:cubicBezTo>
                <a:cubicBezTo>
                  <a:pt x="436241" y="79914"/>
                  <a:pt x="433902" y="85610"/>
                  <a:pt x="433902" y="91680"/>
                </a:cubicBezTo>
                <a:cubicBezTo>
                  <a:pt x="433902" y="97844"/>
                  <a:pt x="436241" y="103540"/>
                  <a:pt x="440637" y="107929"/>
                </a:cubicBezTo>
                <a:lnTo>
                  <a:pt x="471784" y="139026"/>
                </a:lnTo>
                <a:cubicBezTo>
                  <a:pt x="472438" y="139680"/>
                  <a:pt x="473280" y="140053"/>
                  <a:pt x="474309" y="140053"/>
                </a:cubicBezTo>
                <a:cubicBezTo>
                  <a:pt x="475244" y="140053"/>
                  <a:pt x="476180" y="139680"/>
                  <a:pt x="476741" y="139026"/>
                </a:cubicBezTo>
                <a:lnTo>
                  <a:pt x="507981" y="107929"/>
                </a:lnTo>
                <a:cubicBezTo>
                  <a:pt x="512284" y="103540"/>
                  <a:pt x="514716" y="97844"/>
                  <a:pt x="514716" y="91680"/>
                </a:cubicBezTo>
                <a:cubicBezTo>
                  <a:pt x="514716" y="85610"/>
                  <a:pt x="512284" y="79914"/>
                  <a:pt x="507981" y="75525"/>
                </a:cubicBezTo>
                <a:cubicBezTo>
                  <a:pt x="503585" y="71136"/>
                  <a:pt x="497880" y="68801"/>
                  <a:pt x="491706" y="68801"/>
                </a:cubicBezTo>
                <a:cubicBezTo>
                  <a:pt x="485627" y="68801"/>
                  <a:pt x="479921" y="71136"/>
                  <a:pt x="475525" y="75525"/>
                </a:cubicBezTo>
                <a:lnTo>
                  <a:pt x="474309" y="76739"/>
                </a:lnTo>
                <a:lnTo>
                  <a:pt x="473000" y="75525"/>
                </a:lnTo>
                <a:cubicBezTo>
                  <a:pt x="468697" y="71136"/>
                  <a:pt x="462898" y="68801"/>
                  <a:pt x="456818" y="68801"/>
                </a:cubicBezTo>
                <a:close/>
                <a:moveTo>
                  <a:pt x="432125" y="7821"/>
                </a:moveTo>
                <a:lnTo>
                  <a:pt x="516399" y="7821"/>
                </a:lnTo>
                <a:cubicBezTo>
                  <a:pt x="567843" y="7821"/>
                  <a:pt x="609465" y="49377"/>
                  <a:pt x="609465" y="100645"/>
                </a:cubicBezTo>
                <a:cubicBezTo>
                  <a:pt x="609465" y="152006"/>
                  <a:pt x="567843" y="193562"/>
                  <a:pt x="516399" y="193562"/>
                </a:cubicBezTo>
                <a:lnTo>
                  <a:pt x="453357" y="193562"/>
                </a:lnTo>
                <a:lnTo>
                  <a:pt x="410519" y="236239"/>
                </a:lnTo>
                <a:cubicBezTo>
                  <a:pt x="407526" y="239134"/>
                  <a:pt x="402569" y="237173"/>
                  <a:pt x="402662" y="232877"/>
                </a:cubicBezTo>
                <a:lnTo>
                  <a:pt x="402662" y="188706"/>
                </a:lnTo>
                <a:cubicBezTo>
                  <a:pt x="365810" y="176473"/>
                  <a:pt x="339059" y="141641"/>
                  <a:pt x="339059" y="100645"/>
                </a:cubicBezTo>
                <a:cubicBezTo>
                  <a:pt x="339059" y="49377"/>
                  <a:pt x="380775" y="7821"/>
                  <a:pt x="432125" y="7821"/>
                </a:cubicBezTo>
                <a:close/>
                <a:moveTo>
                  <a:pt x="189106" y="9"/>
                </a:moveTo>
                <a:cubicBezTo>
                  <a:pt x="218938" y="482"/>
                  <a:pt x="233874" y="18447"/>
                  <a:pt x="233874" y="18447"/>
                </a:cubicBezTo>
                <a:cubicBezTo>
                  <a:pt x="295302" y="12844"/>
                  <a:pt x="312131" y="79892"/>
                  <a:pt x="304651" y="156092"/>
                </a:cubicBezTo>
                <a:cubicBezTo>
                  <a:pt x="297172" y="232385"/>
                  <a:pt x="339058" y="244244"/>
                  <a:pt x="339058" y="244244"/>
                </a:cubicBezTo>
                <a:cubicBezTo>
                  <a:pt x="310261" y="273566"/>
                  <a:pt x="249582" y="271698"/>
                  <a:pt x="249582" y="271698"/>
                </a:cubicBezTo>
                <a:lnTo>
                  <a:pt x="249582" y="290935"/>
                </a:lnTo>
                <a:lnTo>
                  <a:pt x="249488" y="292242"/>
                </a:lnTo>
                <a:lnTo>
                  <a:pt x="196281" y="447192"/>
                </a:lnTo>
                <a:lnTo>
                  <a:pt x="195985" y="446829"/>
                </a:lnTo>
                <a:lnTo>
                  <a:pt x="142996" y="291869"/>
                </a:lnTo>
                <a:lnTo>
                  <a:pt x="142996" y="272259"/>
                </a:lnTo>
                <a:cubicBezTo>
                  <a:pt x="72967" y="272819"/>
                  <a:pt x="52210" y="242843"/>
                  <a:pt x="52210" y="242843"/>
                </a:cubicBezTo>
                <a:cubicBezTo>
                  <a:pt x="52210" y="242843"/>
                  <a:pt x="92414" y="242190"/>
                  <a:pt x="89889" y="136668"/>
                </a:cubicBezTo>
                <a:cubicBezTo>
                  <a:pt x="87365" y="31053"/>
                  <a:pt x="136264" y="13497"/>
                  <a:pt x="154309" y="6680"/>
                </a:cubicBezTo>
                <a:cubicBezTo>
                  <a:pt x="167562" y="1638"/>
                  <a:pt x="179161" y="-148"/>
                  <a:pt x="189106" y="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FD5EFA2-445B-4436-B09F-6CD9F5EDF26F}"/>
              </a:ext>
            </a:extLst>
          </p:cNvPr>
          <p:cNvGrpSpPr/>
          <p:nvPr/>
        </p:nvGrpSpPr>
        <p:grpSpPr>
          <a:xfrm flipH="1">
            <a:off x="5723944" y="1566067"/>
            <a:ext cx="1377693" cy="645840"/>
            <a:chOff x="4803149" y="2054502"/>
            <a:chExt cx="1377693" cy="645840"/>
          </a:xfrm>
        </p:grpSpPr>
        <p:sp>
          <p:nvSpPr>
            <p:cNvPr id="30" name="CustomShape 3">
              <a:extLst>
                <a:ext uri="{FF2B5EF4-FFF2-40B4-BE49-F238E27FC236}">
                  <a16:creationId xmlns:a16="http://schemas.microsoft.com/office/drawing/2014/main" id="{AE9C3EFC-5D79-430D-881E-9F3703D7180E}"/>
                </a:ext>
              </a:extLst>
            </p:cNvPr>
            <p:cNvSpPr/>
            <p:nvPr/>
          </p:nvSpPr>
          <p:spPr>
            <a:xfrm>
              <a:off x="4803149" y="2054502"/>
              <a:ext cx="1377693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5715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35" name="iconfont-11092-5226569">
              <a:extLst>
                <a:ext uri="{FF2B5EF4-FFF2-40B4-BE49-F238E27FC236}">
                  <a16:creationId xmlns:a16="http://schemas.microsoft.com/office/drawing/2014/main" id="{6B9EDCE1-E4B5-44AC-AE65-A48ABA37C1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54879" y="2109415"/>
              <a:ext cx="311090" cy="388843"/>
            </a:xfrm>
            <a:custGeom>
              <a:avLst/>
              <a:gdLst>
                <a:gd name="T0" fmla="*/ 6496 w 8534"/>
                <a:gd name="T1" fmla="*/ 8971 h 10666"/>
                <a:gd name="T2" fmla="*/ 5752 w 8534"/>
                <a:gd name="T3" fmla="*/ 8803 h 10666"/>
                <a:gd name="T4" fmla="*/ 5938 w 8534"/>
                <a:gd name="T5" fmla="*/ 8063 h 10666"/>
                <a:gd name="T6" fmla="*/ 7467 w 8534"/>
                <a:gd name="T7" fmla="*/ 5333 h 10666"/>
                <a:gd name="T8" fmla="*/ 8000 w 8534"/>
                <a:gd name="T9" fmla="*/ 4800 h 10666"/>
                <a:gd name="T10" fmla="*/ 8534 w 8534"/>
                <a:gd name="T11" fmla="*/ 5333 h 10666"/>
                <a:gd name="T12" fmla="*/ 6496 w 8534"/>
                <a:gd name="T13" fmla="*/ 8971 h 10666"/>
                <a:gd name="T14" fmla="*/ 3200 w 8534"/>
                <a:gd name="T15" fmla="*/ 3466 h 10666"/>
                <a:gd name="T16" fmla="*/ 2667 w 8534"/>
                <a:gd name="T17" fmla="*/ 4000 h 10666"/>
                <a:gd name="T18" fmla="*/ 2134 w 8534"/>
                <a:gd name="T19" fmla="*/ 3466 h 10666"/>
                <a:gd name="T20" fmla="*/ 2134 w 8534"/>
                <a:gd name="T21" fmla="*/ 2133 h 10666"/>
                <a:gd name="T22" fmla="*/ 4267 w 8534"/>
                <a:gd name="T23" fmla="*/ 0 h 10666"/>
                <a:gd name="T24" fmla="*/ 6400 w 8534"/>
                <a:gd name="T25" fmla="*/ 2133 h 10666"/>
                <a:gd name="T26" fmla="*/ 6400 w 8534"/>
                <a:gd name="T27" fmla="*/ 5333 h 10666"/>
                <a:gd name="T28" fmla="*/ 4267 w 8534"/>
                <a:gd name="T29" fmla="*/ 7466 h 10666"/>
                <a:gd name="T30" fmla="*/ 2134 w 8534"/>
                <a:gd name="T31" fmla="*/ 5333 h 10666"/>
                <a:gd name="T32" fmla="*/ 2667 w 8534"/>
                <a:gd name="T33" fmla="*/ 4800 h 10666"/>
                <a:gd name="T34" fmla="*/ 3200 w 8534"/>
                <a:gd name="T35" fmla="*/ 5333 h 10666"/>
                <a:gd name="T36" fmla="*/ 4267 w 8534"/>
                <a:gd name="T37" fmla="*/ 6400 h 10666"/>
                <a:gd name="T38" fmla="*/ 5334 w 8534"/>
                <a:gd name="T39" fmla="*/ 5333 h 10666"/>
                <a:gd name="T40" fmla="*/ 5334 w 8534"/>
                <a:gd name="T41" fmla="*/ 2133 h 10666"/>
                <a:gd name="T42" fmla="*/ 4267 w 8534"/>
                <a:gd name="T43" fmla="*/ 1066 h 10666"/>
                <a:gd name="T44" fmla="*/ 3200 w 8534"/>
                <a:gd name="T45" fmla="*/ 2133 h 10666"/>
                <a:gd name="T46" fmla="*/ 3200 w 8534"/>
                <a:gd name="T47" fmla="*/ 3466 h 10666"/>
                <a:gd name="T48" fmla="*/ 4800 w 8534"/>
                <a:gd name="T49" fmla="*/ 9066 h 10666"/>
                <a:gd name="T50" fmla="*/ 4800 w 8534"/>
                <a:gd name="T51" fmla="*/ 10133 h 10666"/>
                <a:gd name="T52" fmla="*/ 4267 w 8534"/>
                <a:gd name="T53" fmla="*/ 10666 h 10666"/>
                <a:gd name="T54" fmla="*/ 3734 w 8534"/>
                <a:gd name="T55" fmla="*/ 10133 h 10666"/>
                <a:gd name="T56" fmla="*/ 3734 w 8534"/>
                <a:gd name="T57" fmla="*/ 9567 h 10666"/>
                <a:gd name="T58" fmla="*/ 0 w 8534"/>
                <a:gd name="T59" fmla="*/ 5333 h 10666"/>
                <a:gd name="T60" fmla="*/ 534 w 8534"/>
                <a:gd name="T61" fmla="*/ 4800 h 10666"/>
                <a:gd name="T62" fmla="*/ 1067 w 8534"/>
                <a:gd name="T63" fmla="*/ 5333 h 10666"/>
                <a:gd name="T64" fmla="*/ 4267 w 8534"/>
                <a:gd name="T65" fmla="*/ 8533 h 10666"/>
                <a:gd name="T66" fmla="*/ 4800 w 8534"/>
                <a:gd name="T67" fmla="*/ 9066 h 10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534" h="10666">
                  <a:moveTo>
                    <a:pt x="6496" y="8971"/>
                  </a:moveTo>
                  <a:cubicBezTo>
                    <a:pt x="6245" y="9134"/>
                    <a:pt x="5909" y="9058"/>
                    <a:pt x="5752" y="8803"/>
                  </a:cubicBezTo>
                  <a:cubicBezTo>
                    <a:pt x="5595" y="8547"/>
                    <a:pt x="5680" y="8213"/>
                    <a:pt x="5938" y="8063"/>
                  </a:cubicBezTo>
                  <a:cubicBezTo>
                    <a:pt x="6889" y="7481"/>
                    <a:pt x="7468" y="6447"/>
                    <a:pt x="7467" y="5333"/>
                  </a:cubicBezTo>
                  <a:cubicBezTo>
                    <a:pt x="7467" y="5038"/>
                    <a:pt x="7706" y="4800"/>
                    <a:pt x="8000" y="4800"/>
                  </a:cubicBezTo>
                  <a:cubicBezTo>
                    <a:pt x="8295" y="4800"/>
                    <a:pt x="8534" y="5038"/>
                    <a:pt x="8534" y="5333"/>
                  </a:cubicBezTo>
                  <a:cubicBezTo>
                    <a:pt x="8534" y="6818"/>
                    <a:pt x="7763" y="8196"/>
                    <a:pt x="6496" y="8971"/>
                  </a:cubicBezTo>
                  <a:close/>
                  <a:moveTo>
                    <a:pt x="3200" y="3466"/>
                  </a:moveTo>
                  <a:cubicBezTo>
                    <a:pt x="3200" y="3761"/>
                    <a:pt x="2962" y="4000"/>
                    <a:pt x="2667" y="4000"/>
                  </a:cubicBezTo>
                  <a:cubicBezTo>
                    <a:pt x="2372" y="4000"/>
                    <a:pt x="2134" y="3761"/>
                    <a:pt x="2134" y="3466"/>
                  </a:cubicBezTo>
                  <a:lnTo>
                    <a:pt x="2134" y="2133"/>
                  </a:lnTo>
                  <a:cubicBezTo>
                    <a:pt x="2134" y="955"/>
                    <a:pt x="3089" y="0"/>
                    <a:pt x="4267" y="0"/>
                  </a:cubicBezTo>
                  <a:cubicBezTo>
                    <a:pt x="5445" y="0"/>
                    <a:pt x="6400" y="955"/>
                    <a:pt x="6400" y="2133"/>
                  </a:cubicBezTo>
                  <a:lnTo>
                    <a:pt x="6400" y="5333"/>
                  </a:lnTo>
                  <a:cubicBezTo>
                    <a:pt x="6400" y="6511"/>
                    <a:pt x="5445" y="7466"/>
                    <a:pt x="4267" y="7466"/>
                  </a:cubicBezTo>
                  <a:cubicBezTo>
                    <a:pt x="3089" y="7466"/>
                    <a:pt x="2134" y="6511"/>
                    <a:pt x="2134" y="5333"/>
                  </a:cubicBezTo>
                  <a:cubicBezTo>
                    <a:pt x="2134" y="5038"/>
                    <a:pt x="2372" y="4800"/>
                    <a:pt x="2667" y="4800"/>
                  </a:cubicBezTo>
                  <a:cubicBezTo>
                    <a:pt x="2962" y="4800"/>
                    <a:pt x="3200" y="5038"/>
                    <a:pt x="3200" y="5333"/>
                  </a:cubicBezTo>
                  <a:cubicBezTo>
                    <a:pt x="3200" y="5922"/>
                    <a:pt x="3678" y="6400"/>
                    <a:pt x="4267" y="6400"/>
                  </a:cubicBezTo>
                  <a:cubicBezTo>
                    <a:pt x="4856" y="6400"/>
                    <a:pt x="5334" y="5922"/>
                    <a:pt x="5334" y="5333"/>
                  </a:cubicBezTo>
                  <a:lnTo>
                    <a:pt x="5334" y="2133"/>
                  </a:lnTo>
                  <a:cubicBezTo>
                    <a:pt x="5334" y="1544"/>
                    <a:pt x="4856" y="1066"/>
                    <a:pt x="4267" y="1066"/>
                  </a:cubicBezTo>
                  <a:cubicBezTo>
                    <a:pt x="3678" y="1066"/>
                    <a:pt x="3200" y="1544"/>
                    <a:pt x="3200" y="2133"/>
                  </a:cubicBezTo>
                  <a:lnTo>
                    <a:pt x="3200" y="3466"/>
                  </a:lnTo>
                  <a:close/>
                  <a:moveTo>
                    <a:pt x="4800" y="9066"/>
                  </a:moveTo>
                  <a:lnTo>
                    <a:pt x="4800" y="10133"/>
                  </a:lnTo>
                  <a:cubicBezTo>
                    <a:pt x="4800" y="10428"/>
                    <a:pt x="4562" y="10666"/>
                    <a:pt x="4267" y="10666"/>
                  </a:cubicBezTo>
                  <a:cubicBezTo>
                    <a:pt x="3972" y="10666"/>
                    <a:pt x="3734" y="10428"/>
                    <a:pt x="3734" y="10133"/>
                  </a:cubicBezTo>
                  <a:lnTo>
                    <a:pt x="3734" y="9567"/>
                  </a:lnTo>
                  <a:cubicBezTo>
                    <a:pt x="1600" y="9298"/>
                    <a:pt x="0" y="7483"/>
                    <a:pt x="0" y="5333"/>
                  </a:cubicBezTo>
                  <a:cubicBezTo>
                    <a:pt x="0" y="5038"/>
                    <a:pt x="239" y="4800"/>
                    <a:pt x="534" y="4800"/>
                  </a:cubicBezTo>
                  <a:cubicBezTo>
                    <a:pt x="828" y="4800"/>
                    <a:pt x="1067" y="5038"/>
                    <a:pt x="1067" y="5333"/>
                  </a:cubicBezTo>
                  <a:cubicBezTo>
                    <a:pt x="1067" y="7100"/>
                    <a:pt x="2500" y="8533"/>
                    <a:pt x="4267" y="8533"/>
                  </a:cubicBezTo>
                  <a:cubicBezTo>
                    <a:pt x="4562" y="8533"/>
                    <a:pt x="4800" y="8772"/>
                    <a:pt x="4800" y="906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  <p:sp>
          <p:nvSpPr>
            <p:cNvPr id="36" name="iconfont-1177-866423">
              <a:extLst>
                <a:ext uri="{FF2B5EF4-FFF2-40B4-BE49-F238E27FC236}">
                  <a16:creationId xmlns:a16="http://schemas.microsoft.com/office/drawing/2014/main" id="{DB92EF9C-4039-415F-AF47-23D8006BADB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884353" y="2145152"/>
              <a:ext cx="475095" cy="361991"/>
            </a:xfrm>
            <a:custGeom>
              <a:avLst/>
              <a:gdLst>
                <a:gd name="T0" fmla="*/ 9600 w 16800"/>
                <a:gd name="T1" fmla="*/ 9511 h 12800"/>
                <a:gd name="T2" fmla="*/ 9600 w 16800"/>
                <a:gd name="T3" fmla="*/ 10400 h 12800"/>
                <a:gd name="T4" fmla="*/ 12000 w 16800"/>
                <a:gd name="T5" fmla="*/ 6400 h 12800"/>
                <a:gd name="T6" fmla="*/ 9600 w 16800"/>
                <a:gd name="T7" fmla="*/ 2400 h 12800"/>
                <a:gd name="T8" fmla="*/ 9600 w 16800"/>
                <a:gd name="T9" fmla="*/ 3289 h 12800"/>
                <a:gd name="T10" fmla="*/ 11200 w 16800"/>
                <a:gd name="T11" fmla="*/ 6400 h 12800"/>
                <a:gd name="T12" fmla="*/ 9600 w 16800"/>
                <a:gd name="T13" fmla="*/ 9511 h 12800"/>
                <a:gd name="T14" fmla="*/ 2500 w 16800"/>
                <a:gd name="T15" fmla="*/ 8960 h 12800"/>
                <a:gd name="T16" fmla="*/ 8800 w 16800"/>
                <a:gd name="T17" fmla="*/ 12800 h 12800"/>
                <a:gd name="T18" fmla="*/ 8800 w 16800"/>
                <a:gd name="T19" fmla="*/ 0 h 12800"/>
                <a:gd name="T20" fmla="*/ 2500 w 16800"/>
                <a:gd name="T21" fmla="*/ 3840 h 12800"/>
                <a:gd name="T22" fmla="*/ 834 w 16800"/>
                <a:gd name="T23" fmla="*/ 3840 h 12800"/>
                <a:gd name="T24" fmla="*/ 0 w 16800"/>
                <a:gd name="T25" fmla="*/ 4694 h 12800"/>
                <a:gd name="T26" fmla="*/ 0 w 16800"/>
                <a:gd name="T27" fmla="*/ 8107 h 12800"/>
                <a:gd name="T28" fmla="*/ 834 w 16800"/>
                <a:gd name="T29" fmla="*/ 8961 h 12800"/>
                <a:gd name="T30" fmla="*/ 2500 w 16800"/>
                <a:gd name="T31" fmla="*/ 8961 h 12800"/>
                <a:gd name="T32" fmla="*/ 2500 w 16800"/>
                <a:gd name="T33" fmla="*/ 8960 h 12800"/>
                <a:gd name="T34" fmla="*/ 12000 w 16800"/>
                <a:gd name="T35" fmla="*/ 10187 h 12800"/>
                <a:gd name="T36" fmla="*/ 12000 w 16800"/>
                <a:gd name="T37" fmla="*/ 11200 h 12800"/>
                <a:gd name="T38" fmla="*/ 14400 w 16800"/>
                <a:gd name="T39" fmla="*/ 6400 h 12800"/>
                <a:gd name="T40" fmla="*/ 12000 w 16800"/>
                <a:gd name="T41" fmla="*/ 1600 h 12800"/>
                <a:gd name="T42" fmla="*/ 12000 w 16800"/>
                <a:gd name="T43" fmla="*/ 2579 h 12800"/>
                <a:gd name="T44" fmla="*/ 13600 w 16800"/>
                <a:gd name="T45" fmla="*/ 6400 h 12800"/>
                <a:gd name="T46" fmla="*/ 12000 w 16800"/>
                <a:gd name="T47" fmla="*/ 10187 h 12800"/>
                <a:gd name="T48" fmla="*/ 14400 w 16800"/>
                <a:gd name="T49" fmla="*/ 10944 h 12800"/>
                <a:gd name="T50" fmla="*/ 14400 w 16800"/>
                <a:gd name="T51" fmla="*/ 12000 h 12800"/>
                <a:gd name="T52" fmla="*/ 16800 w 16800"/>
                <a:gd name="T53" fmla="*/ 6400 h 12800"/>
                <a:gd name="T54" fmla="*/ 14400 w 16800"/>
                <a:gd name="T55" fmla="*/ 800 h 12800"/>
                <a:gd name="T56" fmla="*/ 14400 w 16800"/>
                <a:gd name="T57" fmla="*/ 1838 h 12800"/>
                <a:gd name="T58" fmla="*/ 16000 w 16800"/>
                <a:gd name="T59" fmla="*/ 6400 h 12800"/>
                <a:gd name="T60" fmla="*/ 14400 w 16800"/>
                <a:gd name="T61" fmla="*/ 10944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800" h="12800">
                  <a:moveTo>
                    <a:pt x="9600" y="9511"/>
                  </a:moveTo>
                  <a:lnTo>
                    <a:pt x="9600" y="10400"/>
                  </a:lnTo>
                  <a:cubicBezTo>
                    <a:pt x="9600" y="10400"/>
                    <a:pt x="12000" y="9406"/>
                    <a:pt x="12000" y="6400"/>
                  </a:cubicBezTo>
                  <a:cubicBezTo>
                    <a:pt x="12000" y="3394"/>
                    <a:pt x="9600" y="2400"/>
                    <a:pt x="9600" y="2400"/>
                  </a:cubicBezTo>
                  <a:lnTo>
                    <a:pt x="9600" y="3289"/>
                  </a:lnTo>
                  <a:cubicBezTo>
                    <a:pt x="9600" y="3289"/>
                    <a:pt x="11200" y="3967"/>
                    <a:pt x="11200" y="6400"/>
                  </a:cubicBezTo>
                  <a:cubicBezTo>
                    <a:pt x="11200" y="8833"/>
                    <a:pt x="9600" y="9511"/>
                    <a:pt x="9600" y="9511"/>
                  </a:cubicBezTo>
                  <a:close/>
                  <a:moveTo>
                    <a:pt x="2500" y="8960"/>
                  </a:moveTo>
                  <a:lnTo>
                    <a:pt x="8800" y="12800"/>
                  </a:lnTo>
                  <a:lnTo>
                    <a:pt x="8800" y="0"/>
                  </a:lnTo>
                  <a:lnTo>
                    <a:pt x="2500" y="3840"/>
                  </a:lnTo>
                  <a:lnTo>
                    <a:pt x="834" y="3840"/>
                  </a:lnTo>
                  <a:cubicBezTo>
                    <a:pt x="0" y="3840"/>
                    <a:pt x="0" y="4694"/>
                    <a:pt x="0" y="4694"/>
                  </a:cubicBezTo>
                  <a:lnTo>
                    <a:pt x="0" y="8107"/>
                  </a:lnTo>
                  <a:cubicBezTo>
                    <a:pt x="0" y="8107"/>
                    <a:pt x="0" y="8961"/>
                    <a:pt x="834" y="8961"/>
                  </a:cubicBezTo>
                  <a:lnTo>
                    <a:pt x="2500" y="8961"/>
                  </a:lnTo>
                  <a:lnTo>
                    <a:pt x="2500" y="8960"/>
                  </a:lnTo>
                  <a:close/>
                  <a:moveTo>
                    <a:pt x="12000" y="10187"/>
                  </a:moveTo>
                  <a:lnTo>
                    <a:pt x="12000" y="11200"/>
                  </a:lnTo>
                  <a:cubicBezTo>
                    <a:pt x="12000" y="11200"/>
                    <a:pt x="14400" y="9880"/>
                    <a:pt x="14400" y="6400"/>
                  </a:cubicBezTo>
                  <a:cubicBezTo>
                    <a:pt x="14400" y="2920"/>
                    <a:pt x="12000" y="1600"/>
                    <a:pt x="12000" y="1600"/>
                  </a:cubicBezTo>
                  <a:lnTo>
                    <a:pt x="12000" y="2579"/>
                  </a:lnTo>
                  <a:cubicBezTo>
                    <a:pt x="12000" y="2579"/>
                    <a:pt x="13600" y="3620"/>
                    <a:pt x="13600" y="6400"/>
                  </a:cubicBezTo>
                  <a:cubicBezTo>
                    <a:pt x="13600" y="9180"/>
                    <a:pt x="12000" y="10187"/>
                    <a:pt x="12000" y="10187"/>
                  </a:cubicBezTo>
                  <a:close/>
                  <a:moveTo>
                    <a:pt x="14400" y="10944"/>
                  </a:moveTo>
                  <a:lnTo>
                    <a:pt x="14400" y="12000"/>
                  </a:lnTo>
                  <a:cubicBezTo>
                    <a:pt x="14400" y="12000"/>
                    <a:pt x="16800" y="10849"/>
                    <a:pt x="16800" y="6400"/>
                  </a:cubicBezTo>
                  <a:cubicBezTo>
                    <a:pt x="16800" y="1951"/>
                    <a:pt x="14400" y="800"/>
                    <a:pt x="14400" y="800"/>
                  </a:cubicBezTo>
                  <a:lnTo>
                    <a:pt x="14400" y="1838"/>
                  </a:lnTo>
                  <a:cubicBezTo>
                    <a:pt x="14400" y="1838"/>
                    <a:pt x="16000" y="2722"/>
                    <a:pt x="16000" y="6400"/>
                  </a:cubicBezTo>
                  <a:cubicBezTo>
                    <a:pt x="16000" y="10078"/>
                    <a:pt x="14400" y="10944"/>
                    <a:pt x="14400" y="109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grpSp>
        <p:nvGrpSpPr>
          <p:cNvPr id="49" name="Group 5">
            <a:extLst>
              <a:ext uri="{FF2B5EF4-FFF2-40B4-BE49-F238E27FC236}">
                <a16:creationId xmlns:a16="http://schemas.microsoft.com/office/drawing/2014/main" id="{FD76D10D-9FF5-420D-961A-41598BC4D00F}"/>
              </a:ext>
            </a:extLst>
          </p:cNvPr>
          <p:cNvGrpSpPr/>
          <p:nvPr/>
        </p:nvGrpSpPr>
        <p:grpSpPr>
          <a:xfrm>
            <a:off x="4128349" y="2852170"/>
            <a:ext cx="1184112" cy="655560"/>
            <a:chOff x="1647883" y="3433320"/>
            <a:chExt cx="1697957" cy="655560"/>
          </a:xfrm>
        </p:grpSpPr>
        <p:sp>
          <p:nvSpPr>
            <p:cNvPr id="50" name="CustomShape 6">
              <a:extLst>
                <a:ext uri="{FF2B5EF4-FFF2-40B4-BE49-F238E27FC236}">
                  <a16:creationId xmlns:a16="http://schemas.microsoft.com/office/drawing/2014/main" id="{1376115C-A048-4AA3-BB6A-92F29F41139F}"/>
                </a:ext>
              </a:extLst>
            </p:cNvPr>
            <p:cNvSpPr/>
            <p:nvPr/>
          </p:nvSpPr>
          <p:spPr>
            <a:xfrm>
              <a:off x="1647883" y="3443040"/>
              <a:ext cx="1697957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5715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" name="CustomShape 7">
              <a:extLst>
                <a:ext uri="{FF2B5EF4-FFF2-40B4-BE49-F238E27FC236}">
                  <a16:creationId xmlns:a16="http://schemas.microsoft.com/office/drawing/2014/main" id="{8CB51FFC-3A7A-4E9C-AEDD-09C8BF5A652A}"/>
                </a:ext>
              </a:extLst>
            </p:cNvPr>
            <p:cNvSpPr/>
            <p:nvPr/>
          </p:nvSpPr>
          <p:spPr>
            <a:xfrm>
              <a:off x="1748105" y="34333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b="1" strike="noStrike" spc="-1" dirty="0">
                  <a:solidFill>
                    <a:srgbClr val="000000"/>
                  </a:solidFill>
                  <a:latin typeface="Times New Roman"/>
                </a:rPr>
                <a:t>Mixed </a:t>
              </a:r>
              <a:endParaRPr lang="en-US" b="1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b="1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b="1" strike="noStrike" spc="-1" dirty="0">
                <a:latin typeface="Arial"/>
              </a:endParaRPr>
            </a:p>
          </p:txBody>
        </p:sp>
      </p:grpSp>
      <p:pic>
        <p:nvPicPr>
          <p:cNvPr id="65" name="图片 64">
            <a:extLst>
              <a:ext uri="{FF2B5EF4-FFF2-40B4-BE49-F238E27FC236}">
                <a16:creationId xmlns:a16="http://schemas.microsoft.com/office/drawing/2014/main" id="{783080AC-9421-49E1-97CE-A0A2D10B9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323" y="1359701"/>
            <a:ext cx="1495363" cy="1371992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4F8CF522-D11C-4971-9C2F-6AF84EB79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19707" flipV="1">
            <a:off x="2683480" y="2226681"/>
            <a:ext cx="948271" cy="806503"/>
          </a:xfrm>
          <a:prstGeom prst="rect">
            <a:avLst/>
          </a:prstGeom>
        </p:spPr>
      </p:pic>
      <p:sp>
        <p:nvSpPr>
          <p:cNvPr id="42" name="directional-left-arrow-symbol_56911">
            <a:extLst>
              <a:ext uri="{FF2B5EF4-FFF2-40B4-BE49-F238E27FC236}">
                <a16:creationId xmlns:a16="http://schemas.microsoft.com/office/drawing/2014/main" id="{854BB52C-B6E1-4BA5-8C1D-476795AF5011}"/>
              </a:ext>
            </a:extLst>
          </p:cNvPr>
          <p:cNvSpPr>
            <a:spLocks noChangeAspect="1"/>
          </p:cNvSpPr>
          <p:nvPr/>
        </p:nvSpPr>
        <p:spPr bwMode="auto">
          <a:xfrm rot="10800000" flipV="1">
            <a:off x="2837486" y="1672115"/>
            <a:ext cx="1113749" cy="383969"/>
          </a:xfrm>
          <a:custGeom>
            <a:avLst/>
            <a:gdLst>
              <a:gd name="T0" fmla="*/ 4220 w 4420"/>
              <a:gd name="T1" fmla="*/ 1020 h 2420"/>
              <a:gd name="T2" fmla="*/ 703 w 4420"/>
              <a:gd name="T3" fmla="*/ 1020 h 2420"/>
              <a:gd name="T4" fmla="*/ 1361 w 4420"/>
              <a:gd name="T5" fmla="*/ 361 h 2420"/>
              <a:gd name="T6" fmla="*/ 1361 w 4420"/>
              <a:gd name="T7" fmla="*/ 79 h 2420"/>
              <a:gd name="T8" fmla="*/ 1079 w 4420"/>
              <a:gd name="T9" fmla="*/ 79 h 2420"/>
              <a:gd name="T10" fmla="*/ 79 w 4420"/>
              <a:gd name="T11" fmla="*/ 1079 h 2420"/>
              <a:gd name="T12" fmla="*/ 79 w 4420"/>
              <a:gd name="T13" fmla="*/ 1361 h 2420"/>
              <a:gd name="T14" fmla="*/ 1079 w 4420"/>
              <a:gd name="T15" fmla="*/ 2361 h 2420"/>
              <a:gd name="T16" fmla="*/ 1220 w 4420"/>
              <a:gd name="T17" fmla="*/ 2420 h 2420"/>
              <a:gd name="T18" fmla="*/ 1361 w 4420"/>
              <a:gd name="T19" fmla="*/ 2361 h 2420"/>
              <a:gd name="T20" fmla="*/ 1361 w 4420"/>
              <a:gd name="T21" fmla="*/ 2079 h 2420"/>
              <a:gd name="T22" fmla="*/ 703 w 4420"/>
              <a:gd name="T23" fmla="*/ 1420 h 2420"/>
              <a:gd name="T24" fmla="*/ 4220 w 4420"/>
              <a:gd name="T25" fmla="*/ 1420 h 2420"/>
              <a:gd name="T26" fmla="*/ 4420 w 4420"/>
              <a:gd name="T27" fmla="*/ 1220 h 2420"/>
              <a:gd name="T28" fmla="*/ 4220 w 4420"/>
              <a:gd name="T29" fmla="*/ 1020 h 2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E90D76"/>
            </a:solidFill>
          </a:ln>
        </p:spPr>
        <p:txBody>
          <a:bodyPr/>
          <a:lstStyle/>
          <a:p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70" name="voice-recorder_17348">
            <a:extLst>
              <a:ext uri="{FF2B5EF4-FFF2-40B4-BE49-F238E27FC236}">
                <a16:creationId xmlns:a16="http://schemas.microsoft.com/office/drawing/2014/main" id="{BD17409D-2ED7-42AD-9F58-7E5E3D95B384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6486235" y="3459714"/>
            <a:ext cx="458434" cy="679920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09985" h="608062">
                <a:moveTo>
                  <a:pt x="34545" y="349016"/>
                </a:moveTo>
                <a:cubicBezTo>
                  <a:pt x="53526" y="349016"/>
                  <a:pt x="69090" y="363036"/>
                  <a:pt x="69090" y="380213"/>
                </a:cubicBezTo>
                <a:cubicBezTo>
                  <a:pt x="69090" y="431491"/>
                  <a:pt x="115024" y="473171"/>
                  <a:pt x="171587" y="473171"/>
                </a:cubicBezTo>
                <a:lnTo>
                  <a:pt x="238399" y="473171"/>
                </a:lnTo>
                <a:cubicBezTo>
                  <a:pt x="294962" y="473171"/>
                  <a:pt x="340895" y="431491"/>
                  <a:pt x="340895" y="380213"/>
                </a:cubicBezTo>
                <a:cubicBezTo>
                  <a:pt x="340895" y="363036"/>
                  <a:pt x="356459" y="349016"/>
                  <a:pt x="375440" y="349016"/>
                </a:cubicBezTo>
                <a:cubicBezTo>
                  <a:pt x="394548" y="349016"/>
                  <a:pt x="409985" y="363036"/>
                  <a:pt x="409985" y="380213"/>
                </a:cubicBezTo>
                <a:cubicBezTo>
                  <a:pt x="409985" y="465719"/>
                  <a:pt x="333682" y="535186"/>
                  <a:pt x="239538" y="535817"/>
                </a:cubicBezTo>
                <a:lnTo>
                  <a:pt x="239538" y="545542"/>
                </a:lnTo>
                <a:lnTo>
                  <a:pt x="315081" y="545542"/>
                </a:lnTo>
                <a:cubicBezTo>
                  <a:pt x="334062" y="545542"/>
                  <a:pt x="349626" y="559562"/>
                  <a:pt x="349626" y="576739"/>
                </a:cubicBezTo>
                <a:cubicBezTo>
                  <a:pt x="349626" y="594042"/>
                  <a:pt x="334062" y="608062"/>
                  <a:pt x="315081" y="608062"/>
                </a:cubicBezTo>
                <a:lnTo>
                  <a:pt x="95031" y="608062"/>
                </a:lnTo>
                <a:cubicBezTo>
                  <a:pt x="75923" y="608062"/>
                  <a:pt x="60486" y="594042"/>
                  <a:pt x="60486" y="576739"/>
                </a:cubicBezTo>
                <a:cubicBezTo>
                  <a:pt x="60486" y="559562"/>
                  <a:pt x="75923" y="545542"/>
                  <a:pt x="95031" y="545542"/>
                </a:cubicBezTo>
                <a:lnTo>
                  <a:pt x="170448" y="545542"/>
                </a:lnTo>
                <a:lnTo>
                  <a:pt x="170448" y="535817"/>
                </a:lnTo>
                <a:cubicBezTo>
                  <a:pt x="76303" y="535186"/>
                  <a:pt x="0" y="465719"/>
                  <a:pt x="0" y="380213"/>
                </a:cubicBezTo>
                <a:cubicBezTo>
                  <a:pt x="0" y="363036"/>
                  <a:pt x="15438" y="349016"/>
                  <a:pt x="34545" y="349016"/>
                </a:cubicBezTo>
                <a:close/>
                <a:moveTo>
                  <a:pt x="204992" y="0"/>
                </a:moveTo>
                <a:cubicBezTo>
                  <a:pt x="275230" y="0"/>
                  <a:pt x="332433" y="58739"/>
                  <a:pt x="332433" y="130994"/>
                </a:cubicBezTo>
                <a:lnTo>
                  <a:pt x="332433" y="316179"/>
                </a:lnTo>
                <a:cubicBezTo>
                  <a:pt x="332433" y="388434"/>
                  <a:pt x="275230" y="447173"/>
                  <a:pt x="204992" y="447173"/>
                </a:cubicBezTo>
                <a:cubicBezTo>
                  <a:pt x="134754" y="447173"/>
                  <a:pt x="77551" y="388434"/>
                  <a:pt x="77551" y="316179"/>
                </a:cubicBezTo>
                <a:lnTo>
                  <a:pt x="77551" y="130994"/>
                </a:lnTo>
                <a:cubicBezTo>
                  <a:pt x="77551" y="58739"/>
                  <a:pt x="134754" y="0"/>
                  <a:pt x="204992" y="0"/>
                </a:cubicBezTo>
                <a:close/>
              </a:path>
            </a:pathLst>
          </a:custGeom>
          <a:solidFill>
            <a:srgbClr val="ED4390"/>
          </a:solidFill>
          <a:ln>
            <a:solidFill>
              <a:srgbClr val="ED4390"/>
            </a:solidFill>
          </a:ln>
        </p:spPr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B0930086-C66A-413E-98AB-03ED3866A966}"/>
              </a:ext>
            </a:extLst>
          </p:cNvPr>
          <p:cNvCxnSpPr>
            <a:cxnSpLocks/>
          </p:cNvCxnSpPr>
          <p:nvPr/>
        </p:nvCxnSpPr>
        <p:spPr>
          <a:xfrm flipH="1">
            <a:off x="5424227" y="3250042"/>
            <a:ext cx="699283" cy="1"/>
          </a:xfrm>
          <a:prstGeom prst="line">
            <a:avLst/>
          </a:prstGeom>
          <a:ln w="57150">
            <a:solidFill>
              <a:srgbClr val="ED439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53">
            <a:extLst>
              <a:ext uri="{FF2B5EF4-FFF2-40B4-BE49-F238E27FC236}">
                <a16:creationId xmlns:a16="http://schemas.microsoft.com/office/drawing/2014/main" id="{664D5AA2-08B3-4900-AA50-0EDDA2A20FA9}"/>
              </a:ext>
            </a:extLst>
          </p:cNvPr>
          <p:cNvGrpSpPr/>
          <p:nvPr/>
        </p:nvGrpSpPr>
        <p:grpSpPr>
          <a:xfrm>
            <a:off x="6459705" y="2766360"/>
            <a:ext cx="504162" cy="679920"/>
            <a:chOff x="6228279" y="3580528"/>
            <a:chExt cx="337680" cy="455400"/>
          </a:xfrm>
        </p:grpSpPr>
        <p:sp>
          <p:nvSpPr>
            <p:cNvPr id="94" name="CustomShape 54">
              <a:extLst>
                <a:ext uri="{FF2B5EF4-FFF2-40B4-BE49-F238E27FC236}">
                  <a16:creationId xmlns:a16="http://schemas.microsoft.com/office/drawing/2014/main" id="{F3BD3A5B-7790-4706-862F-D674BF9C3B44}"/>
                </a:ext>
              </a:extLst>
            </p:cNvPr>
            <p:cNvSpPr/>
            <p:nvPr/>
          </p:nvSpPr>
          <p:spPr>
            <a:xfrm>
              <a:off x="6228279" y="3640320"/>
              <a:ext cx="337680" cy="33768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CustomShape 55">
              <a:extLst>
                <a:ext uri="{FF2B5EF4-FFF2-40B4-BE49-F238E27FC236}">
                  <a16:creationId xmlns:a16="http://schemas.microsoft.com/office/drawing/2014/main" id="{2F6F6D6A-127D-4596-A6CE-9EB7A301E56A}"/>
                </a:ext>
              </a:extLst>
            </p:cNvPr>
            <p:cNvSpPr/>
            <p:nvPr/>
          </p:nvSpPr>
          <p:spPr>
            <a:xfrm>
              <a:off x="6232599" y="3580528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3600" b="1" spc="-1" dirty="0">
                  <a:solidFill>
                    <a:srgbClr val="000000"/>
                  </a:solidFill>
                  <a:latin typeface="Times New Roman"/>
                </a:rPr>
                <a:t>+</a:t>
              </a:r>
              <a:endParaRPr lang="en-US" sz="3600" b="1" strike="noStrike" spc="-1" dirty="0">
                <a:latin typeface="Arial"/>
              </a:endParaRPr>
            </a:p>
          </p:txBody>
        </p:sp>
      </p:grpSp>
      <p:grpSp>
        <p:nvGrpSpPr>
          <p:cNvPr id="100" name="Group 2">
            <a:extLst>
              <a:ext uri="{FF2B5EF4-FFF2-40B4-BE49-F238E27FC236}">
                <a16:creationId xmlns:a16="http://schemas.microsoft.com/office/drawing/2014/main" id="{5358FB1A-C91F-4804-ABA5-C731EDD6415B}"/>
              </a:ext>
            </a:extLst>
          </p:cNvPr>
          <p:cNvGrpSpPr/>
          <p:nvPr/>
        </p:nvGrpSpPr>
        <p:grpSpPr>
          <a:xfrm>
            <a:off x="7497068" y="1566067"/>
            <a:ext cx="1184112" cy="645840"/>
            <a:chOff x="1647883" y="2549880"/>
            <a:chExt cx="1697957" cy="645840"/>
          </a:xfrm>
        </p:grpSpPr>
        <p:sp>
          <p:nvSpPr>
            <p:cNvPr id="101" name="CustomShape 3">
              <a:extLst>
                <a:ext uri="{FF2B5EF4-FFF2-40B4-BE49-F238E27FC236}">
                  <a16:creationId xmlns:a16="http://schemas.microsoft.com/office/drawing/2014/main" id="{48442648-2405-4ECE-AE95-01A5C9E41CF7}"/>
                </a:ext>
              </a:extLst>
            </p:cNvPr>
            <p:cNvSpPr/>
            <p:nvPr/>
          </p:nvSpPr>
          <p:spPr>
            <a:xfrm>
              <a:off x="1653480" y="2549880"/>
              <a:ext cx="1692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5715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CustomShape 4">
              <a:extLst>
                <a:ext uri="{FF2B5EF4-FFF2-40B4-BE49-F238E27FC236}">
                  <a16:creationId xmlns:a16="http://schemas.microsoft.com/office/drawing/2014/main" id="{74C4482D-3815-4C22-8F37-7FB85D004312}"/>
                </a:ext>
              </a:extLst>
            </p:cNvPr>
            <p:cNvSpPr/>
            <p:nvPr/>
          </p:nvSpPr>
          <p:spPr>
            <a:xfrm>
              <a:off x="1647883" y="2549880"/>
              <a:ext cx="1697957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Times New Roman"/>
                </a:rPr>
                <a:t>S</a:t>
              </a:r>
              <a:r>
                <a:rPr lang="en-US" altLang="zh-CN" sz="1800" b="1" strike="noStrike" spc="-1" dirty="0">
                  <a:solidFill>
                    <a:srgbClr val="000000"/>
                  </a:solidFill>
                  <a:latin typeface="Times New Roman"/>
                </a:rPr>
                <a:t>hadow</a:t>
              </a:r>
              <a:r>
                <a:rPr lang="en-US" sz="1800" b="1" strike="noStrike" spc="-1" dirty="0">
                  <a:solidFill>
                    <a:srgbClr val="000000"/>
                  </a:solidFill>
                  <a:latin typeface="Times New Roman"/>
                </a:rPr>
                <a:t> </a:t>
              </a:r>
              <a:endParaRPr lang="en-US" sz="1800" b="1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1" strike="noStrike" spc="-1" dirty="0">
                <a:latin typeface="Arial"/>
              </a:endParaRPr>
            </a:p>
          </p:txBody>
        </p:sp>
      </p:grpSp>
      <p:sp>
        <p:nvSpPr>
          <p:cNvPr id="104" name="CustomShape 14">
            <a:extLst>
              <a:ext uri="{FF2B5EF4-FFF2-40B4-BE49-F238E27FC236}">
                <a16:creationId xmlns:a16="http://schemas.microsoft.com/office/drawing/2014/main" id="{D725ACB9-7F85-42D8-B83D-93DEB6C50FA6}"/>
              </a:ext>
            </a:extLst>
          </p:cNvPr>
          <p:cNvSpPr/>
          <p:nvPr/>
        </p:nvSpPr>
        <p:spPr>
          <a:xfrm>
            <a:off x="640080" y="3811804"/>
            <a:ext cx="4840227" cy="1959076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tx1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AB8DD938-7D9A-4C59-A169-8F78601B4ED9}"/>
              </a:ext>
            </a:extLst>
          </p:cNvPr>
          <p:cNvGrpSpPr/>
          <p:nvPr/>
        </p:nvGrpSpPr>
        <p:grpSpPr>
          <a:xfrm>
            <a:off x="3343693" y="2833492"/>
            <a:ext cx="655055" cy="1130486"/>
            <a:chOff x="3072369" y="3127715"/>
            <a:chExt cx="918807" cy="1130486"/>
          </a:xfrm>
          <a:solidFill>
            <a:schemeClr val="bg1"/>
          </a:solidFill>
        </p:grpSpPr>
        <p:sp>
          <p:nvSpPr>
            <p:cNvPr id="55" name="directional-left-arrow-symbol_56911">
              <a:extLst>
                <a:ext uri="{FF2B5EF4-FFF2-40B4-BE49-F238E27FC236}">
                  <a16:creationId xmlns:a16="http://schemas.microsoft.com/office/drawing/2014/main" id="{395477D8-6B4E-44DA-B355-B18F8941E1FD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3072369" y="3127715"/>
              <a:ext cx="918807" cy="343361"/>
            </a:xfrm>
            <a:custGeom>
              <a:avLst/>
              <a:gdLst>
                <a:gd name="T0" fmla="*/ 4220 w 4420"/>
                <a:gd name="T1" fmla="*/ 1020 h 2420"/>
                <a:gd name="T2" fmla="*/ 703 w 4420"/>
                <a:gd name="T3" fmla="*/ 1020 h 2420"/>
                <a:gd name="T4" fmla="*/ 1361 w 4420"/>
                <a:gd name="T5" fmla="*/ 361 h 2420"/>
                <a:gd name="T6" fmla="*/ 1361 w 4420"/>
                <a:gd name="T7" fmla="*/ 79 h 2420"/>
                <a:gd name="T8" fmla="*/ 1079 w 4420"/>
                <a:gd name="T9" fmla="*/ 79 h 2420"/>
                <a:gd name="T10" fmla="*/ 79 w 4420"/>
                <a:gd name="T11" fmla="*/ 1079 h 2420"/>
                <a:gd name="T12" fmla="*/ 79 w 4420"/>
                <a:gd name="T13" fmla="*/ 1361 h 2420"/>
                <a:gd name="T14" fmla="*/ 1079 w 4420"/>
                <a:gd name="T15" fmla="*/ 2361 h 2420"/>
                <a:gd name="T16" fmla="*/ 1220 w 4420"/>
                <a:gd name="T17" fmla="*/ 2420 h 2420"/>
                <a:gd name="T18" fmla="*/ 1361 w 4420"/>
                <a:gd name="T19" fmla="*/ 2361 h 2420"/>
                <a:gd name="T20" fmla="*/ 1361 w 4420"/>
                <a:gd name="T21" fmla="*/ 2079 h 2420"/>
                <a:gd name="T22" fmla="*/ 703 w 4420"/>
                <a:gd name="T23" fmla="*/ 1420 h 2420"/>
                <a:gd name="T24" fmla="*/ 4220 w 4420"/>
                <a:gd name="T25" fmla="*/ 1420 h 2420"/>
                <a:gd name="T26" fmla="*/ 4420 w 4420"/>
                <a:gd name="T27" fmla="*/ 1220 h 2420"/>
                <a:gd name="T28" fmla="*/ 4220 w 4420"/>
                <a:gd name="T29" fmla="*/ 1020 h 2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20" h="2420">
                  <a:moveTo>
                    <a:pt x="4220" y="1020"/>
                  </a:moveTo>
                  <a:lnTo>
                    <a:pt x="703" y="1020"/>
                  </a:lnTo>
                  <a:lnTo>
                    <a:pt x="1361" y="361"/>
                  </a:lnTo>
                  <a:cubicBezTo>
                    <a:pt x="1440" y="283"/>
                    <a:pt x="1440" y="157"/>
                    <a:pt x="1361" y="79"/>
                  </a:cubicBezTo>
                  <a:cubicBezTo>
                    <a:pt x="1283" y="0"/>
                    <a:pt x="1157" y="0"/>
                    <a:pt x="1079" y="79"/>
                  </a:cubicBezTo>
                  <a:lnTo>
                    <a:pt x="79" y="1079"/>
                  </a:lnTo>
                  <a:cubicBezTo>
                    <a:pt x="0" y="1157"/>
                    <a:pt x="0" y="1283"/>
                    <a:pt x="79" y="1361"/>
                  </a:cubicBezTo>
                  <a:lnTo>
                    <a:pt x="1079" y="2361"/>
                  </a:lnTo>
                  <a:cubicBezTo>
                    <a:pt x="1118" y="2400"/>
                    <a:pt x="1169" y="2420"/>
                    <a:pt x="1220" y="2420"/>
                  </a:cubicBezTo>
                  <a:cubicBezTo>
                    <a:pt x="1271" y="2420"/>
                    <a:pt x="1322" y="2400"/>
                    <a:pt x="1361" y="2361"/>
                  </a:cubicBezTo>
                  <a:cubicBezTo>
                    <a:pt x="1440" y="2283"/>
                    <a:pt x="1440" y="2157"/>
                    <a:pt x="1361" y="2079"/>
                  </a:cubicBezTo>
                  <a:lnTo>
                    <a:pt x="703" y="1420"/>
                  </a:lnTo>
                  <a:lnTo>
                    <a:pt x="4220" y="1420"/>
                  </a:lnTo>
                  <a:cubicBezTo>
                    <a:pt x="4330" y="1420"/>
                    <a:pt x="4420" y="1330"/>
                    <a:pt x="4420" y="1220"/>
                  </a:cubicBezTo>
                  <a:cubicBezTo>
                    <a:pt x="4420" y="1110"/>
                    <a:pt x="4330" y="1020"/>
                    <a:pt x="4220" y="1020"/>
                  </a:cubicBezTo>
                  <a:close/>
                </a:path>
              </a:pathLst>
            </a:custGeom>
            <a:grpFill/>
            <a:ln w="19050">
              <a:solidFill>
                <a:srgbClr val="E90D76"/>
              </a:solidFill>
            </a:ln>
          </p:spPr>
          <p:txBody>
            <a:bodyPr/>
            <a:lstStyle/>
            <a:p>
              <a:endParaRPr lang="zh-CN" altLang="en-US" sz="1600" dirty="0">
                <a:solidFill>
                  <a:srgbClr val="002060"/>
                </a:solidFill>
              </a:endParaRPr>
            </a:p>
          </p:txBody>
        </p:sp>
        <p:sp>
          <p:nvSpPr>
            <p:cNvPr id="67" name="directional-left-arrow-symbol_56911">
              <a:extLst>
                <a:ext uri="{FF2B5EF4-FFF2-40B4-BE49-F238E27FC236}">
                  <a16:creationId xmlns:a16="http://schemas.microsoft.com/office/drawing/2014/main" id="{50AE9954-B9F7-4BA3-B7F8-4741AC229597}"/>
                </a:ext>
              </a:extLst>
            </p:cNvPr>
            <p:cNvSpPr>
              <a:spLocks noChangeAspect="1"/>
            </p:cNvSpPr>
            <p:nvPr/>
          </p:nvSpPr>
          <p:spPr bwMode="auto">
            <a:xfrm rot="7853169" flipV="1">
              <a:off x="3289752" y="3689868"/>
              <a:ext cx="655055" cy="481612"/>
            </a:xfrm>
            <a:custGeom>
              <a:avLst/>
              <a:gdLst>
                <a:gd name="T0" fmla="*/ 4220 w 4420"/>
                <a:gd name="T1" fmla="*/ 1020 h 2420"/>
                <a:gd name="T2" fmla="*/ 703 w 4420"/>
                <a:gd name="T3" fmla="*/ 1020 h 2420"/>
                <a:gd name="T4" fmla="*/ 1361 w 4420"/>
                <a:gd name="T5" fmla="*/ 361 h 2420"/>
                <a:gd name="T6" fmla="*/ 1361 w 4420"/>
                <a:gd name="T7" fmla="*/ 79 h 2420"/>
                <a:gd name="T8" fmla="*/ 1079 w 4420"/>
                <a:gd name="T9" fmla="*/ 79 h 2420"/>
                <a:gd name="T10" fmla="*/ 79 w 4420"/>
                <a:gd name="T11" fmla="*/ 1079 h 2420"/>
                <a:gd name="T12" fmla="*/ 79 w 4420"/>
                <a:gd name="T13" fmla="*/ 1361 h 2420"/>
                <a:gd name="T14" fmla="*/ 1079 w 4420"/>
                <a:gd name="T15" fmla="*/ 2361 h 2420"/>
                <a:gd name="T16" fmla="*/ 1220 w 4420"/>
                <a:gd name="T17" fmla="*/ 2420 h 2420"/>
                <a:gd name="T18" fmla="*/ 1361 w 4420"/>
                <a:gd name="T19" fmla="*/ 2361 h 2420"/>
                <a:gd name="T20" fmla="*/ 1361 w 4420"/>
                <a:gd name="T21" fmla="*/ 2079 h 2420"/>
                <a:gd name="T22" fmla="*/ 703 w 4420"/>
                <a:gd name="T23" fmla="*/ 1420 h 2420"/>
                <a:gd name="T24" fmla="*/ 4220 w 4420"/>
                <a:gd name="T25" fmla="*/ 1420 h 2420"/>
                <a:gd name="T26" fmla="*/ 4420 w 4420"/>
                <a:gd name="T27" fmla="*/ 1220 h 2420"/>
                <a:gd name="T28" fmla="*/ 4220 w 4420"/>
                <a:gd name="T29" fmla="*/ 1020 h 2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20" h="2420">
                  <a:moveTo>
                    <a:pt x="4220" y="1020"/>
                  </a:moveTo>
                  <a:lnTo>
                    <a:pt x="703" y="1020"/>
                  </a:lnTo>
                  <a:lnTo>
                    <a:pt x="1361" y="361"/>
                  </a:lnTo>
                  <a:cubicBezTo>
                    <a:pt x="1440" y="283"/>
                    <a:pt x="1440" y="157"/>
                    <a:pt x="1361" y="79"/>
                  </a:cubicBezTo>
                  <a:cubicBezTo>
                    <a:pt x="1283" y="0"/>
                    <a:pt x="1157" y="0"/>
                    <a:pt x="1079" y="79"/>
                  </a:cubicBezTo>
                  <a:lnTo>
                    <a:pt x="79" y="1079"/>
                  </a:lnTo>
                  <a:cubicBezTo>
                    <a:pt x="0" y="1157"/>
                    <a:pt x="0" y="1283"/>
                    <a:pt x="79" y="1361"/>
                  </a:cubicBezTo>
                  <a:lnTo>
                    <a:pt x="1079" y="2361"/>
                  </a:lnTo>
                  <a:cubicBezTo>
                    <a:pt x="1118" y="2400"/>
                    <a:pt x="1169" y="2420"/>
                    <a:pt x="1220" y="2420"/>
                  </a:cubicBezTo>
                  <a:cubicBezTo>
                    <a:pt x="1271" y="2420"/>
                    <a:pt x="1322" y="2400"/>
                    <a:pt x="1361" y="2361"/>
                  </a:cubicBezTo>
                  <a:cubicBezTo>
                    <a:pt x="1440" y="2283"/>
                    <a:pt x="1440" y="2157"/>
                    <a:pt x="1361" y="2079"/>
                  </a:cubicBezTo>
                  <a:lnTo>
                    <a:pt x="703" y="1420"/>
                  </a:lnTo>
                  <a:lnTo>
                    <a:pt x="4220" y="1420"/>
                  </a:lnTo>
                  <a:cubicBezTo>
                    <a:pt x="4330" y="1420"/>
                    <a:pt x="4420" y="1330"/>
                    <a:pt x="4420" y="1220"/>
                  </a:cubicBezTo>
                  <a:cubicBezTo>
                    <a:pt x="4420" y="1110"/>
                    <a:pt x="4330" y="1020"/>
                    <a:pt x="4220" y="1020"/>
                  </a:cubicBezTo>
                  <a:close/>
                </a:path>
              </a:pathLst>
            </a:custGeom>
            <a:grpFill/>
            <a:ln w="19050">
              <a:solidFill>
                <a:srgbClr val="E90D76"/>
              </a:solidFill>
            </a:ln>
          </p:spPr>
          <p:txBody>
            <a:bodyPr/>
            <a:lstStyle/>
            <a:p>
              <a:endParaRPr lang="zh-CN" altLang="en-US" sz="1600" dirty="0">
                <a:solidFill>
                  <a:srgbClr val="002060"/>
                </a:solidFill>
              </a:endParaRPr>
            </a:p>
          </p:txBody>
        </p:sp>
      </p:grpSp>
      <p:sp>
        <p:nvSpPr>
          <p:cNvPr id="108" name="CustomShape 7">
            <a:extLst>
              <a:ext uri="{FF2B5EF4-FFF2-40B4-BE49-F238E27FC236}">
                <a16:creationId xmlns:a16="http://schemas.microsoft.com/office/drawing/2014/main" id="{4480F915-8522-4BF1-AA69-8175F1ACFB37}"/>
              </a:ext>
            </a:extLst>
          </p:cNvPr>
          <p:cNvSpPr/>
          <p:nvPr/>
        </p:nvSpPr>
        <p:spPr>
          <a:xfrm>
            <a:off x="639840" y="2402982"/>
            <a:ext cx="871077" cy="433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chemeClr val="bg1"/>
                </a:solidFill>
                <a:latin typeface="Times New Roman"/>
              </a:rPr>
              <a:t>Bob</a:t>
            </a:r>
            <a:endParaRPr lang="en-US" sz="2400" b="1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10" name="CustomShape 7">
            <a:extLst>
              <a:ext uri="{FF2B5EF4-FFF2-40B4-BE49-F238E27FC236}">
                <a16:creationId xmlns:a16="http://schemas.microsoft.com/office/drawing/2014/main" id="{C10DBFF2-7212-4AC9-A4FE-9770362DDE17}"/>
              </a:ext>
            </a:extLst>
          </p:cNvPr>
          <p:cNvSpPr/>
          <p:nvPr/>
        </p:nvSpPr>
        <p:spPr>
          <a:xfrm>
            <a:off x="2525323" y="5003957"/>
            <a:ext cx="1179845" cy="433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chemeClr val="bg1"/>
                </a:solidFill>
                <a:latin typeface="Times New Roman"/>
              </a:rPr>
              <a:t>O</a:t>
            </a:r>
            <a:r>
              <a:rPr lang="en-US" altLang="zh-CN" sz="2400" b="1" strike="noStrike" spc="-1" dirty="0">
                <a:solidFill>
                  <a:schemeClr val="bg1"/>
                </a:solidFill>
                <a:latin typeface="Times New Roman"/>
              </a:rPr>
              <a:t>thers</a:t>
            </a:r>
            <a:endParaRPr lang="en-US" sz="2400" b="1" strike="noStrike" spc="-1" dirty="0">
              <a:solidFill>
                <a:schemeClr val="bg1"/>
              </a:solidFill>
              <a:latin typeface="Arial"/>
            </a:endParaRPr>
          </a:p>
        </p:txBody>
      </p:sp>
      <p:grpSp>
        <p:nvGrpSpPr>
          <p:cNvPr id="46" name="Group 2">
            <a:extLst>
              <a:ext uri="{FF2B5EF4-FFF2-40B4-BE49-F238E27FC236}">
                <a16:creationId xmlns:a16="http://schemas.microsoft.com/office/drawing/2014/main" id="{DF69092C-268F-4A98-B8FB-F7C8AD516754}"/>
              </a:ext>
            </a:extLst>
          </p:cNvPr>
          <p:cNvGrpSpPr/>
          <p:nvPr/>
        </p:nvGrpSpPr>
        <p:grpSpPr>
          <a:xfrm>
            <a:off x="4110595" y="1550683"/>
            <a:ext cx="1184112" cy="645840"/>
            <a:chOff x="1647883" y="2549880"/>
            <a:chExt cx="1697957" cy="645840"/>
          </a:xfrm>
        </p:grpSpPr>
        <p:sp>
          <p:nvSpPr>
            <p:cNvPr id="47" name="CustomShape 3">
              <a:extLst>
                <a:ext uri="{FF2B5EF4-FFF2-40B4-BE49-F238E27FC236}">
                  <a16:creationId xmlns:a16="http://schemas.microsoft.com/office/drawing/2014/main" id="{5EEA9518-72BA-4E2B-94A8-FD1C0E65FB30}"/>
                </a:ext>
              </a:extLst>
            </p:cNvPr>
            <p:cNvSpPr/>
            <p:nvPr/>
          </p:nvSpPr>
          <p:spPr>
            <a:xfrm>
              <a:off x="1653480" y="2549880"/>
              <a:ext cx="1692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5715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" name="CustomShape 4">
              <a:extLst>
                <a:ext uri="{FF2B5EF4-FFF2-40B4-BE49-F238E27FC236}">
                  <a16:creationId xmlns:a16="http://schemas.microsoft.com/office/drawing/2014/main" id="{70A0146E-D44B-4A6B-90CF-6CE47143AC16}"/>
                </a:ext>
              </a:extLst>
            </p:cNvPr>
            <p:cNvSpPr/>
            <p:nvPr/>
          </p:nvSpPr>
          <p:spPr>
            <a:xfrm>
              <a:off x="1647883" y="2549880"/>
              <a:ext cx="1697957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Times New Roman"/>
                </a:rPr>
                <a:t>Reference </a:t>
              </a:r>
              <a:endParaRPr lang="en-US" sz="1800" b="1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1" strike="noStrike" spc="-1" dirty="0">
                <a:latin typeface="Arial"/>
              </a:endParaRPr>
            </a:p>
          </p:txBody>
        </p:sp>
      </p:grpSp>
      <p:sp>
        <p:nvSpPr>
          <p:cNvPr id="113" name="CustomShape 76">
            <a:extLst>
              <a:ext uri="{FF2B5EF4-FFF2-40B4-BE49-F238E27FC236}">
                <a16:creationId xmlns:a16="http://schemas.microsoft.com/office/drawing/2014/main" id="{3841909C-C84B-40F6-8D96-D1461B01C0C5}"/>
              </a:ext>
            </a:extLst>
          </p:cNvPr>
          <p:cNvSpPr/>
          <p:nvPr/>
        </p:nvSpPr>
        <p:spPr>
          <a:xfrm rot="10800000" flipV="1">
            <a:off x="5367862" y="1812583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ED4390"/>
          </a:solidFill>
          <a:ln w="38100">
            <a:solidFill>
              <a:srgbClr val="ED439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76">
            <a:extLst>
              <a:ext uri="{FF2B5EF4-FFF2-40B4-BE49-F238E27FC236}">
                <a16:creationId xmlns:a16="http://schemas.microsoft.com/office/drawing/2014/main" id="{78D47B13-19DD-47B9-A045-F0B72B4F1933}"/>
              </a:ext>
            </a:extLst>
          </p:cNvPr>
          <p:cNvSpPr/>
          <p:nvPr/>
        </p:nvSpPr>
        <p:spPr>
          <a:xfrm rot="10800000" flipV="1">
            <a:off x="7149917" y="181859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ED4390"/>
          </a:solidFill>
          <a:ln w="38100">
            <a:solidFill>
              <a:srgbClr val="ED439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76">
            <a:extLst>
              <a:ext uri="{FF2B5EF4-FFF2-40B4-BE49-F238E27FC236}">
                <a16:creationId xmlns:a16="http://schemas.microsoft.com/office/drawing/2014/main" id="{EBB8E7F2-E798-413B-BAC3-574286F4220B}"/>
              </a:ext>
            </a:extLst>
          </p:cNvPr>
          <p:cNvSpPr/>
          <p:nvPr/>
        </p:nvSpPr>
        <p:spPr>
          <a:xfrm rot="8286089" flipV="1">
            <a:off x="4893016" y="2480350"/>
            <a:ext cx="575538" cy="211547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ED4390"/>
          </a:solidFill>
          <a:ln>
            <a:solidFill>
              <a:srgbClr val="ED439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81B835E2-DD2F-4DE7-A8F2-ED174C400A53}"/>
              </a:ext>
            </a:extLst>
          </p:cNvPr>
          <p:cNvCxnSpPr>
            <a:cxnSpLocks/>
          </p:cNvCxnSpPr>
          <p:nvPr/>
        </p:nvCxnSpPr>
        <p:spPr>
          <a:xfrm flipV="1">
            <a:off x="7119236" y="2240117"/>
            <a:ext cx="490379" cy="645134"/>
          </a:xfrm>
          <a:prstGeom prst="line">
            <a:avLst/>
          </a:prstGeom>
          <a:ln w="57150">
            <a:solidFill>
              <a:srgbClr val="ED439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is-greater-than-mathematical-sign_43478">
            <a:extLst>
              <a:ext uri="{FF2B5EF4-FFF2-40B4-BE49-F238E27FC236}">
                <a16:creationId xmlns:a16="http://schemas.microsoft.com/office/drawing/2014/main" id="{96328031-FE2B-4A8B-9BD0-FEDBFC5F28D9}"/>
              </a:ext>
            </a:extLst>
          </p:cNvPr>
          <p:cNvSpPr>
            <a:spLocks noChangeAspect="1"/>
          </p:cNvSpPr>
          <p:nvPr/>
        </p:nvSpPr>
        <p:spPr bwMode="auto">
          <a:xfrm rot="7339027">
            <a:off x="6976184" y="2713111"/>
            <a:ext cx="337918" cy="289771"/>
          </a:xfrm>
          <a:custGeom>
            <a:avLst/>
            <a:gdLst>
              <a:gd name="T0" fmla="*/ 22 w 1395"/>
              <a:gd name="T1" fmla="*/ 1141 h 1198"/>
              <a:gd name="T2" fmla="*/ 111 w 1395"/>
              <a:gd name="T3" fmla="*/ 1198 h 1198"/>
              <a:gd name="T4" fmla="*/ 151 w 1395"/>
              <a:gd name="T5" fmla="*/ 1189 h 1198"/>
              <a:gd name="T6" fmla="*/ 1336 w 1395"/>
              <a:gd name="T7" fmla="*/ 653 h 1198"/>
              <a:gd name="T8" fmla="*/ 1393 w 1395"/>
              <a:gd name="T9" fmla="*/ 562 h 1198"/>
              <a:gd name="T10" fmla="*/ 1331 w 1395"/>
              <a:gd name="T11" fmla="*/ 474 h 1198"/>
              <a:gd name="T12" fmla="*/ 145 w 1395"/>
              <a:gd name="T13" fmla="*/ 19 h 1198"/>
              <a:gd name="T14" fmla="*/ 20 w 1395"/>
              <a:gd name="T15" fmla="*/ 75 h 1198"/>
              <a:gd name="T16" fmla="*/ 76 w 1395"/>
              <a:gd name="T17" fmla="*/ 201 h 1198"/>
              <a:gd name="T18" fmla="*/ 1043 w 1395"/>
              <a:gd name="T19" fmla="*/ 572 h 1198"/>
              <a:gd name="T20" fmla="*/ 70 w 1395"/>
              <a:gd name="T21" fmla="*/ 1012 h 1198"/>
              <a:gd name="T22" fmla="*/ 22 w 1395"/>
              <a:gd name="T23" fmla="*/ 1141 h 1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ED4390"/>
          </a:solidFill>
          <a:ln>
            <a:solidFill>
              <a:srgbClr val="ED4390"/>
            </a:solidFill>
            <a:prstDash val="solid"/>
          </a:ln>
        </p:spPr>
      </p:sp>
      <p:sp>
        <p:nvSpPr>
          <p:cNvPr id="135" name="is-greater-than-mathematical-sign_43478">
            <a:extLst>
              <a:ext uri="{FF2B5EF4-FFF2-40B4-BE49-F238E27FC236}">
                <a16:creationId xmlns:a16="http://schemas.microsoft.com/office/drawing/2014/main" id="{539B15CA-A160-41B0-954F-6660F0BA2621}"/>
              </a:ext>
            </a:extLst>
          </p:cNvPr>
          <p:cNvSpPr>
            <a:spLocks noChangeAspect="1"/>
          </p:cNvSpPr>
          <p:nvPr/>
        </p:nvSpPr>
        <p:spPr bwMode="auto">
          <a:xfrm rot="21327677">
            <a:off x="6066317" y="3105156"/>
            <a:ext cx="337918" cy="289771"/>
          </a:xfrm>
          <a:custGeom>
            <a:avLst/>
            <a:gdLst>
              <a:gd name="T0" fmla="*/ 22 w 1395"/>
              <a:gd name="T1" fmla="*/ 1141 h 1198"/>
              <a:gd name="T2" fmla="*/ 111 w 1395"/>
              <a:gd name="T3" fmla="*/ 1198 h 1198"/>
              <a:gd name="T4" fmla="*/ 151 w 1395"/>
              <a:gd name="T5" fmla="*/ 1189 h 1198"/>
              <a:gd name="T6" fmla="*/ 1336 w 1395"/>
              <a:gd name="T7" fmla="*/ 653 h 1198"/>
              <a:gd name="T8" fmla="*/ 1393 w 1395"/>
              <a:gd name="T9" fmla="*/ 562 h 1198"/>
              <a:gd name="T10" fmla="*/ 1331 w 1395"/>
              <a:gd name="T11" fmla="*/ 474 h 1198"/>
              <a:gd name="T12" fmla="*/ 145 w 1395"/>
              <a:gd name="T13" fmla="*/ 19 h 1198"/>
              <a:gd name="T14" fmla="*/ 20 w 1395"/>
              <a:gd name="T15" fmla="*/ 75 h 1198"/>
              <a:gd name="T16" fmla="*/ 76 w 1395"/>
              <a:gd name="T17" fmla="*/ 201 h 1198"/>
              <a:gd name="T18" fmla="*/ 1043 w 1395"/>
              <a:gd name="T19" fmla="*/ 572 h 1198"/>
              <a:gd name="T20" fmla="*/ 70 w 1395"/>
              <a:gd name="T21" fmla="*/ 1012 h 1198"/>
              <a:gd name="T22" fmla="*/ 22 w 1395"/>
              <a:gd name="T23" fmla="*/ 1141 h 1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ED4390"/>
          </a:solidFill>
          <a:ln>
            <a:solidFill>
              <a:srgbClr val="ED4390"/>
            </a:solidFill>
            <a:prstDash val="solid"/>
          </a:ln>
        </p:spPr>
      </p:sp>
      <p:sp>
        <p:nvSpPr>
          <p:cNvPr id="141" name="CustomShape 1">
            <a:extLst>
              <a:ext uri="{FF2B5EF4-FFF2-40B4-BE49-F238E27FC236}">
                <a16:creationId xmlns:a16="http://schemas.microsoft.com/office/drawing/2014/main" id="{A8EBA3E1-C1C7-4094-858C-D913B2AF9BCE}"/>
              </a:ext>
            </a:extLst>
          </p:cNvPr>
          <p:cNvSpPr/>
          <p:nvPr/>
        </p:nvSpPr>
        <p:spPr>
          <a:xfrm rot="16200000">
            <a:off x="6891072" y="3986394"/>
            <a:ext cx="1016924" cy="255204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143" name="CustomShape 76">
            <a:extLst>
              <a:ext uri="{FF2B5EF4-FFF2-40B4-BE49-F238E27FC236}">
                <a16:creationId xmlns:a16="http://schemas.microsoft.com/office/drawing/2014/main" id="{D1BC7CCB-0ED7-4739-BDD4-94ECC82F9C87}"/>
              </a:ext>
            </a:extLst>
          </p:cNvPr>
          <p:cNvSpPr/>
          <p:nvPr/>
        </p:nvSpPr>
        <p:spPr>
          <a:xfrm rot="10800000" flipV="1">
            <a:off x="6995541" y="3666607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ED4390"/>
          </a:solidFill>
          <a:ln w="38100">
            <a:solidFill>
              <a:srgbClr val="ED439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76">
            <a:extLst>
              <a:ext uri="{FF2B5EF4-FFF2-40B4-BE49-F238E27FC236}">
                <a16:creationId xmlns:a16="http://schemas.microsoft.com/office/drawing/2014/main" id="{254D325C-1BDE-4CE8-AF68-9A3A48136BEE}"/>
              </a:ext>
            </a:extLst>
          </p:cNvPr>
          <p:cNvSpPr/>
          <p:nvPr/>
        </p:nvSpPr>
        <p:spPr>
          <a:xfrm rot="16200000" flipV="1">
            <a:off x="6572300" y="435192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ED4390"/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48BF97BD-59DD-4458-89AC-D0AF1C65B2C2}"/>
              </a:ext>
            </a:extLst>
          </p:cNvPr>
          <p:cNvGrpSpPr/>
          <p:nvPr/>
        </p:nvGrpSpPr>
        <p:grpSpPr>
          <a:xfrm>
            <a:off x="6383252" y="4853145"/>
            <a:ext cx="2032565" cy="818545"/>
            <a:chOff x="6343045" y="4801380"/>
            <a:chExt cx="2032565" cy="818545"/>
          </a:xfrm>
        </p:grpSpPr>
        <p:sp>
          <p:nvSpPr>
            <p:cNvPr id="147" name="CustomShape 7">
              <a:extLst>
                <a:ext uri="{FF2B5EF4-FFF2-40B4-BE49-F238E27FC236}">
                  <a16:creationId xmlns:a16="http://schemas.microsoft.com/office/drawing/2014/main" id="{A73BE721-8DA6-4E39-AB7E-A5021F4B0C4D}"/>
                </a:ext>
              </a:extLst>
            </p:cNvPr>
            <p:cNvSpPr/>
            <p:nvPr/>
          </p:nvSpPr>
          <p:spPr>
            <a:xfrm>
              <a:off x="6343045" y="4801380"/>
              <a:ext cx="2027956" cy="4331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000" b="1" strike="noStrike" spc="-1" dirty="0">
                  <a:solidFill>
                    <a:schemeClr val="bg1"/>
                  </a:solidFill>
                  <a:latin typeface="Times New Roman"/>
                </a:rPr>
                <a:t>Bob to be hidden</a:t>
              </a:r>
              <a:endParaRPr lang="en-US" sz="2000" b="1" strike="noStrike" spc="-1" dirty="0">
                <a:solidFill>
                  <a:schemeClr val="bg1"/>
                </a:solidFill>
                <a:latin typeface="Arial"/>
              </a:endParaRPr>
            </a:p>
          </p:txBody>
        </p:sp>
        <p:pic>
          <p:nvPicPr>
            <p:cNvPr id="149" name="图片 148">
              <a:extLst>
                <a:ext uri="{FF2B5EF4-FFF2-40B4-BE49-F238E27FC236}">
                  <a16:creationId xmlns:a16="http://schemas.microsoft.com/office/drawing/2014/main" id="{8963A9F8-FFBB-488B-8B43-FA7DD2443BEE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6343045" y="5254165"/>
              <a:ext cx="405870" cy="365760"/>
            </a:xfrm>
            <a:prstGeom prst="rect">
              <a:avLst/>
            </a:prstGeom>
          </p:spPr>
        </p:pic>
        <p:pic>
          <p:nvPicPr>
            <p:cNvPr id="151" name="图片 150">
              <a:extLst>
                <a:ext uri="{FF2B5EF4-FFF2-40B4-BE49-F238E27FC236}">
                  <a16:creationId xmlns:a16="http://schemas.microsoft.com/office/drawing/2014/main" id="{B5BD8281-7EBE-4036-9D43-C948CEBE8799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85277" y="5254181"/>
              <a:ext cx="405870" cy="365729"/>
            </a:xfrm>
            <a:prstGeom prst="rect">
              <a:avLst/>
            </a:prstGeom>
          </p:spPr>
        </p:pic>
        <p:pic>
          <p:nvPicPr>
            <p:cNvPr id="153" name="图片 152">
              <a:extLst>
                <a:ext uri="{FF2B5EF4-FFF2-40B4-BE49-F238E27FC236}">
                  <a16:creationId xmlns:a16="http://schemas.microsoft.com/office/drawing/2014/main" id="{35E68C4E-9319-48B9-B1D8-2C7E40FD8C35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7427509" y="5254165"/>
              <a:ext cx="405870" cy="365760"/>
            </a:xfrm>
            <a:prstGeom prst="rect">
              <a:avLst/>
            </a:prstGeom>
          </p:spPr>
        </p:pic>
        <p:pic>
          <p:nvPicPr>
            <p:cNvPr id="155" name="图片 154">
              <a:extLst>
                <a:ext uri="{FF2B5EF4-FFF2-40B4-BE49-F238E27FC236}">
                  <a16:creationId xmlns:a16="http://schemas.microsoft.com/office/drawing/2014/main" id="{AE7EF4DF-8BF8-4223-BBAD-EAACDA34FA1E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69740" y="5254181"/>
              <a:ext cx="405870" cy="365729"/>
            </a:xfrm>
            <a:prstGeom prst="rect">
              <a:avLst/>
            </a:prstGeom>
          </p:spPr>
        </p:pic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0006E301-BFAC-41AD-B73B-A3198DC53240}"/>
              </a:ext>
            </a:extLst>
          </p:cNvPr>
          <p:cNvGrpSpPr/>
          <p:nvPr/>
        </p:nvGrpSpPr>
        <p:grpSpPr>
          <a:xfrm>
            <a:off x="7468483" y="2516957"/>
            <a:ext cx="1210486" cy="2088267"/>
            <a:chOff x="7780903" y="2516957"/>
            <a:chExt cx="1210486" cy="2088267"/>
          </a:xfrm>
        </p:grpSpPr>
        <p:sp>
          <p:nvSpPr>
            <p:cNvPr id="139" name="CustomShape 1">
              <a:extLst>
                <a:ext uri="{FF2B5EF4-FFF2-40B4-BE49-F238E27FC236}">
                  <a16:creationId xmlns:a16="http://schemas.microsoft.com/office/drawing/2014/main" id="{6D1DF992-D4CA-4896-8866-5E077305FAE6}"/>
                </a:ext>
              </a:extLst>
            </p:cNvPr>
            <p:cNvSpPr/>
            <p:nvPr/>
          </p:nvSpPr>
          <p:spPr>
            <a:xfrm>
              <a:off x="7780903" y="2516957"/>
              <a:ext cx="1210486" cy="208826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rgbClr val="ED4390"/>
              </a:solidFill>
              <a:custDash>
                <a:ds d="8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US" sz="1600" b="0" strike="noStrike" spc="-1" dirty="0">
                <a:latin typeface="Arial"/>
              </a:endParaRPr>
            </a:p>
          </p:txBody>
        </p: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DDA4EA3F-14C2-47CA-BA35-AD6271FA09B7}"/>
                </a:ext>
              </a:extLst>
            </p:cNvPr>
            <p:cNvGrpSpPr/>
            <p:nvPr/>
          </p:nvGrpSpPr>
          <p:grpSpPr>
            <a:xfrm>
              <a:off x="7875858" y="2590645"/>
              <a:ext cx="1020576" cy="1940891"/>
              <a:chOff x="7874718" y="2580299"/>
              <a:chExt cx="1020576" cy="1940891"/>
            </a:xfrm>
          </p:grpSpPr>
          <p:sp>
            <p:nvSpPr>
              <p:cNvPr id="157" name="CustomShape 7">
                <a:extLst>
                  <a:ext uri="{FF2B5EF4-FFF2-40B4-BE49-F238E27FC236}">
                    <a16:creationId xmlns:a16="http://schemas.microsoft.com/office/drawing/2014/main" id="{C493B122-4E7B-4CE8-9AC2-368905B493A1}"/>
                  </a:ext>
                </a:extLst>
              </p:cNvPr>
              <p:cNvSpPr/>
              <p:nvPr/>
            </p:nvSpPr>
            <p:spPr>
              <a:xfrm>
                <a:off x="7874718" y="2580299"/>
                <a:ext cx="1020576" cy="108970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1" strike="noStrike" spc="-1" dirty="0">
                    <a:solidFill>
                      <a:schemeClr val="bg1"/>
                    </a:solidFill>
                    <a:latin typeface="Times New Roman"/>
                  </a:rPr>
                  <a:t>Bob to be focused</a:t>
                </a:r>
                <a:endParaRPr lang="en-US" sz="2000" b="1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  <p:pic>
            <p:nvPicPr>
              <p:cNvPr id="159" name="图片 158">
                <a:extLst>
                  <a:ext uri="{FF2B5EF4-FFF2-40B4-BE49-F238E27FC236}">
                    <a16:creationId xmlns:a16="http://schemas.microsoft.com/office/drawing/2014/main" id="{2B9BCB0E-EBE9-49E3-BDD6-878A605E0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9975" y="3727060"/>
                <a:ext cx="1010062" cy="368536"/>
              </a:xfrm>
              <a:prstGeom prst="rect">
                <a:avLst/>
              </a:prstGeom>
            </p:spPr>
          </p:pic>
          <p:pic>
            <p:nvPicPr>
              <p:cNvPr id="161" name="图片 160">
                <a:extLst>
                  <a:ext uri="{FF2B5EF4-FFF2-40B4-BE49-F238E27FC236}">
                    <a16:creationId xmlns:a16="http://schemas.microsoft.com/office/drawing/2014/main" id="{2DA310DC-D3B6-4EF7-B5AF-B8A76E551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9975" y="4152654"/>
                <a:ext cx="1010062" cy="368536"/>
              </a:xfrm>
              <a:prstGeom prst="rect">
                <a:avLst/>
              </a:prstGeom>
            </p:spPr>
          </p:pic>
        </p:grpSp>
      </p:grpSp>
      <p:sp>
        <p:nvSpPr>
          <p:cNvPr id="169" name="CustomShape 7">
            <a:extLst>
              <a:ext uri="{FF2B5EF4-FFF2-40B4-BE49-F238E27FC236}">
                <a16:creationId xmlns:a16="http://schemas.microsoft.com/office/drawing/2014/main" id="{4F0D816F-C041-4737-B419-548796449D16}"/>
              </a:ext>
            </a:extLst>
          </p:cNvPr>
          <p:cNvSpPr/>
          <p:nvPr/>
        </p:nvSpPr>
        <p:spPr>
          <a:xfrm>
            <a:off x="5753421" y="1996666"/>
            <a:ext cx="1329362" cy="3400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>
                <a:solidFill>
                  <a:schemeClr val="bg1"/>
                </a:solidFill>
                <a:latin typeface="Times New Roman"/>
              </a:rPr>
              <a:t>S</a:t>
            </a:r>
            <a:r>
              <a:rPr lang="en-US" altLang="zh-CN" sz="2000" b="1" strike="noStrike" spc="-1" dirty="0">
                <a:solidFill>
                  <a:schemeClr val="bg1"/>
                </a:solidFill>
                <a:latin typeface="Times New Roman"/>
              </a:rPr>
              <a:t>mart IoT</a:t>
            </a:r>
            <a:endParaRPr lang="en-US" sz="2000" b="1" strike="noStrike" spc="-1" dirty="0">
              <a:solidFill>
                <a:schemeClr val="bg1"/>
              </a:solidFill>
              <a:latin typeface="Arial"/>
            </a:endParaRPr>
          </a:p>
        </p:txBody>
      </p:sp>
      <p:grpSp>
        <p:nvGrpSpPr>
          <p:cNvPr id="170" name="Group 53">
            <a:extLst>
              <a:ext uri="{FF2B5EF4-FFF2-40B4-BE49-F238E27FC236}">
                <a16:creationId xmlns:a16="http://schemas.microsoft.com/office/drawing/2014/main" id="{983CA401-D6B0-4B18-841D-70B8F8C2EC8B}"/>
              </a:ext>
            </a:extLst>
          </p:cNvPr>
          <p:cNvGrpSpPr/>
          <p:nvPr/>
        </p:nvGrpSpPr>
        <p:grpSpPr>
          <a:xfrm>
            <a:off x="3240218" y="3051513"/>
            <a:ext cx="425729" cy="567005"/>
            <a:chOff x="6224027" y="3596366"/>
            <a:chExt cx="341932" cy="455400"/>
          </a:xfrm>
        </p:grpSpPr>
        <p:sp>
          <p:nvSpPr>
            <p:cNvPr id="171" name="CustomShape 54">
              <a:extLst>
                <a:ext uri="{FF2B5EF4-FFF2-40B4-BE49-F238E27FC236}">
                  <a16:creationId xmlns:a16="http://schemas.microsoft.com/office/drawing/2014/main" id="{5B90F317-2AB6-4432-B1D7-7EA0C8562C3E}"/>
                </a:ext>
              </a:extLst>
            </p:cNvPr>
            <p:cNvSpPr/>
            <p:nvPr/>
          </p:nvSpPr>
          <p:spPr>
            <a:xfrm>
              <a:off x="6228279" y="3640320"/>
              <a:ext cx="337680" cy="33768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" name="CustomShape 55">
              <a:extLst>
                <a:ext uri="{FF2B5EF4-FFF2-40B4-BE49-F238E27FC236}">
                  <a16:creationId xmlns:a16="http://schemas.microsoft.com/office/drawing/2014/main" id="{922E67C8-4245-4563-944F-4307E57955AB}"/>
                </a:ext>
              </a:extLst>
            </p:cNvPr>
            <p:cNvSpPr/>
            <p:nvPr/>
          </p:nvSpPr>
          <p:spPr>
            <a:xfrm>
              <a:off x="6224027" y="3596366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800" b="1" strike="noStrike" spc="-1" dirty="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2800" b="1" strike="noStrike" spc="-1" dirty="0">
                <a:latin typeface="Arial"/>
              </a:endParaRPr>
            </a:p>
          </p:txBody>
        </p:sp>
      </p:grpSp>
      <p:grpSp>
        <p:nvGrpSpPr>
          <p:cNvPr id="173" name="Group 53">
            <a:extLst>
              <a:ext uri="{FF2B5EF4-FFF2-40B4-BE49-F238E27FC236}">
                <a16:creationId xmlns:a16="http://schemas.microsoft.com/office/drawing/2014/main" id="{78A94FE8-19C6-4A7F-B60A-0B7855C9AB5C}"/>
              </a:ext>
            </a:extLst>
          </p:cNvPr>
          <p:cNvGrpSpPr/>
          <p:nvPr/>
        </p:nvGrpSpPr>
        <p:grpSpPr>
          <a:xfrm>
            <a:off x="5295278" y="1968895"/>
            <a:ext cx="420435" cy="567005"/>
            <a:chOff x="6228279" y="3596366"/>
            <a:chExt cx="337680" cy="455400"/>
          </a:xfrm>
        </p:grpSpPr>
        <p:sp>
          <p:nvSpPr>
            <p:cNvPr id="174" name="CustomShape 54">
              <a:extLst>
                <a:ext uri="{FF2B5EF4-FFF2-40B4-BE49-F238E27FC236}">
                  <a16:creationId xmlns:a16="http://schemas.microsoft.com/office/drawing/2014/main" id="{FFDD9A51-18E4-4507-A6F8-C0E61EDA8C11}"/>
                </a:ext>
              </a:extLst>
            </p:cNvPr>
            <p:cNvSpPr/>
            <p:nvPr/>
          </p:nvSpPr>
          <p:spPr>
            <a:xfrm>
              <a:off x="6228279" y="3640320"/>
              <a:ext cx="337680" cy="33768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" name="CustomShape 55">
              <a:extLst>
                <a:ext uri="{FF2B5EF4-FFF2-40B4-BE49-F238E27FC236}">
                  <a16:creationId xmlns:a16="http://schemas.microsoft.com/office/drawing/2014/main" id="{B834FF98-ACE5-420F-8729-467B3BC23420}"/>
                </a:ext>
              </a:extLst>
            </p:cNvPr>
            <p:cNvSpPr/>
            <p:nvPr/>
          </p:nvSpPr>
          <p:spPr>
            <a:xfrm>
              <a:off x="6239169" y="3596366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2800" b="1" spc="-1" dirty="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2800" b="1" strike="noStrike" spc="-1" dirty="0">
                <a:latin typeface="Arial"/>
              </a:endParaRPr>
            </a:p>
          </p:txBody>
        </p:sp>
      </p:grpSp>
      <p:grpSp>
        <p:nvGrpSpPr>
          <p:cNvPr id="176" name="Group 53">
            <a:extLst>
              <a:ext uri="{FF2B5EF4-FFF2-40B4-BE49-F238E27FC236}">
                <a16:creationId xmlns:a16="http://schemas.microsoft.com/office/drawing/2014/main" id="{1418628D-38C0-4112-A5E2-F6C521A25522}"/>
              </a:ext>
            </a:extLst>
          </p:cNvPr>
          <p:cNvGrpSpPr/>
          <p:nvPr/>
        </p:nvGrpSpPr>
        <p:grpSpPr>
          <a:xfrm>
            <a:off x="6945631" y="3965628"/>
            <a:ext cx="420435" cy="567005"/>
            <a:chOff x="6228279" y="3596366"/>
            <a:chExt cx="337680" cy="455400"/>
          </a:xfrm>
        </p:grpSpPr>
        <p:sp>
          <p:nvSpPr>
            <p:cNvPr id="177" name="CustomShape 54">
              <a:extLst>
                <a:ext uri="{FF2B5EF4-FFF2-40B4-BE49-F238E27FC236}">
                  <a16:creationId xmlns:a16="http://schemas.microsoft.com/office/drawing/2014/main" id="{B2DD0CAD-0598-4AB6-A085-1C897F5708B5}"/>
                </a:ext>
              </a:extLst>
            </p:cNvPr>
            <p:cNvSpPr/>
            <p:nvPr/>
          </p:nvSpPr>
          <p:spPr>
            <a:xfrm>
              <a:off x="6228279" y="3640320"/>
              <a:ext cx="337680" cy="33768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" name="CustomShape 55">
              <a:extLst>
                <a:ext uri="{FF2B5EF4-FFF2-40B4-BE49-F238E27FC236}">
                  <a16:creationId xmlns:a16="http://schemas.microsoft.com/office/drawing/2014/main" id="{B703039B-63AB-4F46-A2BC-7BE817E6D68A}"/>
                </a:ext>
              </a:extLst>
            </p:cNvPr>
            <p:cNvSpPr/>
            <p:nvPr/>
          </p:nvSpPr>
          <p:spPr>
            <a:xfrm>
              <a:off x="6239169" y="3596366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2800" b="1" strike="noStrike" spc="-1" dirty="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2800" b="1" strike="noStrike" spc="-1" dirty="0">
                <a:latin typeface="Arial"/>
              </a:endParaRPr>
            </a:p>
          </p:txBody>
        </p:sp>
      </p:grpSp>
      <p:sp>
        <p:nvSpPr>
          <p:cNvPr id="2" name="user_158986">
            <a:extLst>
              <a:ext uri="{FF2B5EF4-FFF2-40B4-BE49-F238E27FC236}">
                <a16:creationId xmlns:a16="http://schemas.microsoft.com/office/drawing/2014/main" id="{4E23364C-AE11-4FBE-827E-C61AFF5639A6}"/>
              </a:ext>
            </a:extLst>
          </p:cNvPr>
          <p:cNvSpPr>
            <a:spLocks noChangeAspect="1"/>
          </p:cNvSpPr>
          <p:nvPr/>
        </p:nvSpPr>
        <p:spPr bwMode="auto">
          <a:xfrm>
            <a:off x="756544" y="3896779"/>
            <a:ext cx="2300528" cy="1668846"/>
          </a:xfrm>
          <a:custGeom>
            <a:avLst/>
            <a:gdLst>
              <a:gd name="connsiteX0" fmla="*/ 502773 w 609120"/>
              <a:gd name="connsiteY0" fmla="*/ 65754 h 441868"/>
              <a:gd name="connsiteX1" fmla="*/ 467979 w 609120"/>
              <a:gd name="connsiteY1" fmla="*/ 100299 h 441868"/>
              <a:gd name="connsiteX2" fmla="*/ 453387 w 609120"/>
              <a:gd name="connsiteY2" fmla="*/ 85641 h 441868"/>
              <a:gd name="connsiteX3" fmla="*/ 438142 w 609120"/>
              <a:gd name="connsiteY3" fmla="*/ 100672 h 441868"/>
              <a:gd name="connsiteX4" fmla="*/ 452733 w 609120"/>
              <a:gd name="connsiteY4" fmla="*/ 115423 h 441868"/>
              <a:gd name="connsiteX5" fmla="*/ 467979 w 609120"/>
              <a:gd name="connsiteY5" fmla="*/ 130548 h 441868"/>
              <a:gd name="connsiteX6" fmla="*/ 483225 w 609120"/>
              <a:gd name="connsiteY6" fmla="*/ 115517 h 441868"/>
              <a:gd name="connsiteX7" fmla="*/ 517832 w 609120"/>
              <a:gd name="connsiteY7" fmla="*/ 80879 h 441868"/>
              <a:gd name="connsiteX8" fmla="*/ 437206 w 609120"/>
              <a:gd name="connsiteY8" fmla="*/ 8243 h 441868"/>
              <a:gd name="connsiteX9" fmla="*/ 518954 w 609120"/>
              <a:gd name="connsiteY9" fmla="*/ 8243 h 441868"/>
              <a:gd name="connsiteX10" fmla="*/ 609120 w 609120"/>
              <a:gd name="connsiteY10" fmla="*/ 98245 h 441868"/>
              <a:gd name="connsiteX11" fmla="*/ 518954 w 609120"/>
              <a:gd name="connsiteY11" fmla="*/ 188246 h 441868"/>
              <a:gd name="connsiteX12" fmla="*/ 457877 w 609120"/>
              <a:gd name="connsiteY12" fmla="*/ 188246 h 441868"/>
              <a:gd name="connsiteX13" fmla="*/ 416348 w 609120"/>
              <a:gd name="connsiteY13" fmla="*/ 229699 h 441868"/>
              <a:gd name="connsiteX14" fmla="*/ 408772 w 609120"/>
              <a:gd name="connsiteY14" fmla="*/ 226525 h 441868"/>
              <a:gd name="connsiteX15" fmla="*/ 408772 w 609120"/>
              <a:gd name="connsiteY15" fmla="*/ 183578 h 441868"/>
              <a:gd name="connsiteX16" fmla="*/ 347040 w 609120"/>
              <a:gd name="connsiteY16" fmla="*/ 98245 h 441868"/>
              <a:gd name="connsiteX17" fmla="*/ 437206 w 609120"/>
              <a:gd name="connsiteY17" fmla="*/ 8243 h 441868"/>
              <a:gd name="connsiteX18" fmla="*/ 206385 w 609120"/>
              <a:gd name="connsiteY18" fmla="*/ 373 h 441868"/>
              <a:gd name="connsiteX19" fmla="*/ 256321 w 609120"/>
              <a:gd name="connsiteY19" fmla="*/ 10924 h 441868"/>
              <a:gd name="connsiteX20" fmla="*/ 280634 w 609120"/>
              <a:gd name="connsiteY20" fmla="*/ 33615 h 441868"/>
              <a:gd name="connsiteX21" fmla="*/ 307473 w 609120"/>
              <a:gd name="connsiteY21" fmla="*/ 118497 h 441868"/>
              <a:gd name="connsiteX22" fmla="*/ 305696 w 609120"/>
              <a:gd name="connsiteY22" fmla="*/ 126061 h 441868"/>
              <a:gd name="connsiteX23" fmla="*/ 312803 w 609120"/>
              <a:gd name="connsiteY23" fmla="*/ 161825 h 441868"/>
              <a:gd name="connsiteX24" fmla="*/ 295503 w 609120"/>
              <a:gd name="connsiteY24" fmla="*/ 191799 h 441868"/>
              <a:gd name="connsiteX25" fmla="*/ 283440 w 609120"/>
              <a:gd name="connsiteY25" fmla="*/ 224949 h 441868"/>
              <a:gd name="connsiteX26" fmla="*/ 283440 w 609120"/>
              <a:gd name="connsiteY26" fmla="*/ 266316 h 441868"/>
              <a:gd name="connsiteX27" fmla="*/ 285497 w 609120"/>
              <a:gd name="connsiteY27" fmla="*/ 269771 h 441868"/>
              <a:gd name="connsiteX28" fmla="*/ 410338 w 609120"/>
              <a:gd name="connsiteY28" fmla="*/ 349703 h 441868"/>
              <a:gd name="connsiteX29" fmla="*/ 425580 w 609120"/>
              <a:gd name="connsiteY29" fmla="*/ 381919 h 441868"/>
              <a:gd name="connsiteX30" fmla="*/ 425580 w 609120"/>
              <a:gd name="connsiteY30" fmla="*/ 441868 h 441868"/>
              <a:gd name="connsiteX31" fmla="*/ 240611 w 609120"/>
              <a:gd name="connsiteY31" fmla="*/ 441868 h 441868"/>
              <a:gd name="connsiteX32" fmla="*/ 222469 w 609120"/>
              <a:gd name="connsiteY32" fmla="*/ 358574 h 441868"/>
              <a:gd name="connsiteX33" fmla="*/ 212743 w 609120"/>
              <a:gd name="connsiteY33" fmla="*/ 304601 h 441868"/>
              <a:gd name="connsiteX34" fmla="*/ 203018 w 609120"/>
              <a:gd name="connsiteY34" fmla="*/ 358574 h 441868"/>
              <a:gd name="connsiteX35" fmla="*/ 184783 w 609120"/>
              <a:gd name="connsiteY35" fmla="*/ 441868 h 441868"/>
              <a:gd name="connsiteX36" fmla="*/ 0 w 609120"/>
              <a:gd name="connsiteY36" fmla="*/ 441868 h 441868"/>
              <a:gd name="connsiteX37" fmla="*/ 0 w 609120"/>
              <a:gd name="connsiteY37" fmla="*/ 381919 h 441868"/>
              <a:gd name="connsiteX38" fmla="*/ 15243 w 609120"/>
              <a:gd name="connsiteY38" fmla="*/ 349330 h 441868"/>
              <a:gd name="connsiteX39" fmla="*/ 139990 w 609120"/>
              <a:gd name="connsiteY39" fmla="*/ 269397 h 441868"/>
              <a:gd name="connsiteX40" fmla="*/ 142141 w 609120"/>
              <a:gd name="connsiteY40" fmla="*/ 265942 h 441868"/>
              <a:gd name="connsiteX41" fmla="*/ 142141 w 609120"/>
              <a:gd name="connsiteY41" fmla="*/ 224669 h 441868"/>
              <a:gd name="connsiteX42" fmla="*/ 130078 w 609120"/>
              <a:gd name="connsiteY42" fmla="*/ 191613 h 441868"/>
              <a:gd name="connsiteX43" fmla="*/ 112684 w 609120"/>
              <a:gd name="connsiteY43" fmla="*/ 161545 h 441868"/>
              <a:gd name="connsiteX44" fmla="*/ 119417 w 609120"/>
              <a:gd name="connsiteY44" fmla="*/ 125967 h 441868"/>
              <a:gd name="connsiteX45" fmla="*/ 117734 w 609120"/>
              <a:gd name="connsiteY45" fmla="*/ 118404 h 441868"/>
              <a:gd name="connsiteX46" fmla="*/ 117453 w 609120"/>
              <a:gd name="connsiteY46" fmla="*/ 76663 h 441868"/>
              <a:gd name="connsiteX47" fmla="*/ 141860 w 609120"/>
              <a:gd name="connsiteY47" fmla="*/ 33989 h 441868"/>
              <a:gd name="connsiteX48" fmla="*/ 164491 w 609120"/>
              <a:gd name="connsiteY48" fmla="*/ 15313 h 441868"/>
              <a:gd name="connsiteX49" fmla="*/ 186373 w 609120"/>
              <a:gd name="connsiteY49" fmla="*/ 4108 h 441868"/>
              <a:gd name="connsiteX50" fmla="*/ 206385 w 609120"/>
              <a:gd name="connsiteY50" fmla="*/ 373 h 44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09120" h="441868">
                <a:moveTo>
                  <a:pt x="502773" y="65754"/>
                </a:moveTo>
                <a:lnTo>
                  <a:pt x="467979" y="100299"/>
                </a:lnTo>
                <a:lnTo>
                  <a:pt x="453387" y="85641"/>
                </a:lnTo>
                <a:lnTo>
                  <a:pt x="438142" y="100672"/>
                </a:lnTo>
                <a:lnTo>
                  <a:pt x="452733" y="115423"/>
                </a:lnTo>
                <a:lnTo>
                  <a:pt x="467979" y="130548"/>
                </a:lnTo>
                <a:lnTo>
                  <a:pt x="483225" y="115517"/>
                </a:lnTo>
                <a:lnTo>
                  <a:pt x="517832" y="80879"/>
                </a:lnTo>
                <a:close/>
                <a:moveTo>
                  <a:pt x="437206" y="8243"/>
                </a:moveTo>
                <a:lnTo>
                  <a:pt x="518954" y="8243"/>
                </a:lnTo>
                <a:cubicBezTo>
                  <a:pt x="568901" y="8243"/>
                  <a:pt x="609120" y="48389"/>
                  <a:pt x="609120" y="98245"/>
                </a:cubicBezTo>
                <a:cubicBezTo>
                  <a:pt x="609120" y="147913"/>
                  <a:pt x="568714" y="188246"/>
                  <a:pt x="518954" y="188246"/>
                </a:cubicBezTo>
                <a:lnTo>
                  <a:pt x="457877" y="188246"/>
                </a:lnTo>
                <a:lnTo>
                  <a:pt x="416348" y="229699"/>
                </a:lnTo>
                <a:cubicBezTo>
                  <a:pt x="413636" y="232500"/>
                  <a:pt x="408772" y="230539"/>
                  <a:pt x="408772" y="226525"/>
                </a:cubicBezTo>
                <a:lnTo>
                  <a:pt x="408772" y="183578"/>
                </a:lnTo>
                <a:cubicBezTo>
                  <a:pt x="372855" y="171628"/>
                  <a:pt x="347040" y="137924"/>
                  <a:pt x="347040" y="98245"/>
                </a:cubicBezTo>
                <a:cubicBezTo>
                  <a:pt x="347040" y="48576"/>
                  <a:pt x="387447" y="8243"/>
                  <a:pt x="437206" y="8243"/>
                </a:cubicBezTo>
                <a:close/>
                <a:moveTo>
                  <a:pt x="206385" y="373"/>
                </a:moveTo>
                <a:cubicBezTo>
                  <a:pt x="228080" y="-1495"/>
                  <a:pt x="244538" y="3921"/>
                  <a:pt x="256321" y="10924"/>
                </a:cubicBezTo>
                <a:cubicBezTo>
                  <a:pt x="273901" y="20729"/>
                  <a:pt x="280634" y="33615"/>
                  <a:pt x="280634" y="33615"/>
                </a:cubicBezTo>
                <a:cubicBezTo>
                  <a:pt x="280634" y="33615"/>
                  <a:pt x="321219" y="36417"/>
                  <a:pt x="307473" y="118497"/>
                </a:cubicBezTo>
                <a:cubicBezTo>
                  <a:pt x="307099" y="121018"/>
                  <a:pt x="306444" y="123633"/>
                  <a:pt x="305696" y="126061"/>
                </a:cubicBezTo>
                <a:cubicBezTo>
                  <a:pt x="313364" y="126061"/>
                  <a:pt x="321313" y="132037"/>
                  <a:pt x="312803" y="161825"/>
                </a:cubicBezTo>
                <a:cubicBezTo>
                  <a:pt x="306257" y="184983"/>
                  <a:pt x="300085" y="191426"/>
                  <a:pt x="295503" y="191799"/>
                </a:cubicBezTo>
                <a:cubicBezTo>
                  <a:pt x="293913" y="202445"/>
                  <a:pt x="289799" y="214024"/>
                  <a:pt x="283440" y="224949"/>
                </a:cubicBezTo>
                <a:lnTo>
                  <a:pt x="283440" y="266316"/>
                </a:lnTo>
                <a:cubicBezTo>
                  <a:pt x="283440" y="267810"/>
                  <a:pt x="284188" y="269117"/>
                  <a:pt x="285497" y="269771"/>
                </a:cubicBezTo>
                <a:cubicBezTo>
                  <a:pt x="297467" y="275467"/>
                  <a:pt x="356100" y="305161"/>
                  <a:pt x="410338" y="349703"/>
                </a:cubicBezTo>
                <a:cubicBezTo>
                  <a:pt x="420063" y="357640"/>
                  <a:pt x="425580" y="369780"/>
                  <a:pt x="425580" y="381919"/>
                </a:cubicBezTo>
                <a:lnTo>
                  <a:pt x="425580" y="441868"/>
                </a:lnTo>
                <a:lnTo>
                  <a:pt x="240611" y="441868"/>
                </a:lnTo>
                <a:lnTo>
                  <a:pt x="222469" y="358574"/>
                </a:lnTo>
                <a:cubicBezTo>
                  <a:pt x="259220" y="307122"/>
                  <a:pt x="219570" y="304601"/>
                  <a:pt x="212743" y="304601"/>
                </a:cubicBezTo>
                <a:cubicBezTo>
                  <a:pt x="205730" y="304601"/>
                  <a:pt x="166080" y="307122"/>
                  <a:pt x="203018" y="358574"/>
                </a:cubicBezTo>
                <a:lnTo>
                  <a:pt x="184783" y="441868"/>
                </a:lnTo>
                <a:lnTo>
                  <a:pt x="0" y="441868"/>
                </a:lnTo>
                <a:lnTo>
                  <a:pt x="0" y="381919"/>
                </a:lnTo>
                <a:cubicBezTo>
                  <a:pt x="0" y="369406"/>
                  <a:pt x="5518" y="357267"/>
                  <a:pt x="15243" y="349330"/>
                </a:cubicBezTo>
                <a:cubicBezTo>
                  <a:pt x="69574" y="304788"/>
                  <a:pt x="128207" y="275280"/>
                  <a:pt x="139990" y="269397"/>
                </a:cubicBezTo>
                <a:cubicBezTo>
                  <a:pt x="141299" y="268744"/>
                  <a:pt x="142141" y="267436"/>
                  <a:pt x="142141" y="265942"/>
                </a:cubicBezTo>
                <a:lnTo>
                  <a:pt x="142141" y="224669"/>
                </a:lnTo>
                <a:cubicBezTo>
                  <a:pt x="135782" y="213650"/>
                  <a:pt x="131667" y="202071"/>
                  <a:pt x="130078" y="191613"/>
                </a:cubicBezTo>
                <a:cubicBezTo>
                  <a:pt x="125402" y="191239"/>
                  <a:pt x="119323" y="184703"/>
                  <a:pt x="112684" y="161545"/>
                </a:cubicBezTo>
                <a:cubicBezTo>
                  <a:pt x="104361" y="132317"/>
                  <a:pt x="111842" y="126061"/>
                  <a:pt x="119417" y="125967"/>
                </a:cubicBezTo>
                <a:cubicBezTo>
                  <a:pt x="118856" y="123446"/>
                  <a:pt x="118201" y="120831"/>
                  <a:pt x="117734" y="118404"/>
                </a:cubicBezTo>
                <a:cubicBezTo>
                  <a:pt x="114741" y="103556"/>
                  <a:pt x="113993" y="89830"/>
                  <a:pt x="117453" y="76663"/>
                </a:cubicBezTo>
                <a:cubicBezTo>
                  <a:pt x="121661" y="59015"/>
                  <a:pt x="131200" y="44914"/>
                  <a:pt x="141860" y="33989"/>
                </a:cubicBezTo>
                <a:cubicBezTo>
                  <a:pt x="148593" y="26705"/>
                  <a:pt x="156355" y="20356"/>
                  <a:pt x="164491" y="15313"/>
                </a:cubicBezTo>
                <a:cubicBezTo>
                  <a:pt x="171036" y="10644"/>
                  <a:pt x="178424" y="6816"/>
                  <a:pt x="186373" y="4108"/>
                </a:cubicBezTo>
                <a:cubicBezTo>
                  <a:pt x="192638" y="2053"/>
                  <a:pt x="199371" y="746"/>
                  <a:pt x="206385" y="37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1D624D-6B35-4280-A309-72F5D30769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0782" y="5003957"/>
            <a:ext cx="413861" cy="5616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4831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ser_158961">
            <a:extLst>
              <a:ext uri="{FF2B5EF4-FFF2-40B4-BE49-F238E27FC236}">
                <a16:creationId xmlns:a16="http://schemas.microsoft.com/office/drawing/2014/main" id="{306EA3ED-145D-4064-96CB-BCDBDE700A83}"/>
              </a:ext>
            </a:extLst>
          </p:cNvPr>
          <p:cNvSpPr>
            <a:spLocks noChangeAspect="1"/>
          </p:cNvSpPr>
          <p:nvPr/>
        </p:nvSpPr>
        <p:spPr bwMode="auto">
          <a:xfrm>
            <a:off x="2956560" y="1206001"/>
            <a:ext cx="6593004" cy="4731292"/>
          </a:xfrm>
          <a:custGeom>
            <a:avLst/>
            <a:gdLst>
              <a:gd name="connsiteX0" fmla="*/ 533228 w 606862"/>
              <a:gd name="connsiteY0" fmla="*/ 69781 h 435499"/>
              <a:gd name="connsiteX1" fmla="*/ 528214 w 606862"/>
              <a:gd name="connsiteY1" fmla="*/ 81924 h 435499"/>
              <a:gd name="connsiteX2" fmla="*/ 515122 w 606862"/>
              <a:gd name="connsiteY2" fmla="*/ 82851 h 435499"/>
              <a:gd name="connsiteX3" fmla="*/ 513543 w 606862"/>
              <a:gd name="connsiteY3" fmla="*/ 87671 h 435499"/>
              <a:gd name="connsiteX4" fmla="*/ 523571 w 606862"/>
              <a:gd name="connsiteY4" fmla="*/ 96107 h 435499"/>
              <a:gd name="connsiteX5" fmla="*/ 520414 w 606862"/>
              <a:gd name="connsiteY5" fmla="*/ 108806 h 435499"/>
              <a:gd name="connsiteX6" fmla="*/ 524500 w 606862"/>
              <a:gd name="connsiteY6" fmla="*/ 111773 h 435499"/>
              <a:gd name="connsiteX7" fmla="*/ 535643 w 606862"/>
              <a:gd name="connsiteY7" fmla="*/ 104913 h 435499"/>
              <a:gd name="connsiteX8" fmla="*/ 546785 w 606862"/>
              <a:gd name="connsiteY8" fmla="*/ 111773 h 435499"/>
              <a:gd name="connsiteX9" fmla="*/ 550871 w 606862"/>
              <a:gd name="connsiteY9" fmla="*/ 108806 h 435499"/>
              <a:gd name="connsiteX10" fmla="*/ 547807 w 606862"/>
              <a:gd name="connsiteY10" fmla="*/ 96107 h 435499"/>
              <a:gd name="connsiteX11" fmla="*/ 557835 w 606862"/>
              <a:gd name="connsiteY11" fmla="*/ 87671 h 435499"/>
              <a:gd name="connsiteX12" fmla="*/ 556349 w 606862"/>
              <a:gd name="connsiteY12" fmla="*/ 82851 h 435499"/>
              <a:gd name="connsiteX13" fmla="*/ 543257 w 606862"/>
              <a:gd name="connsiteY13" fmla="*/ 81924 h 435499"/>
              <a:gd name="connsiteX14" fmla="*/ 538242 w 606862"/>
              <a:gd name="connsiteY14" fmla="*/ 69781 h 435499"/>
              <a:gd name="connsiteX15" fmla="*/ 533228 w 606862"/>
              <a:gd name="connsiteY15" fmla="*/ 69781 h 435499"/>
              <a:gd name="connsiteX16" fmla="*/ 474173 w 606862"/>
              <a:gd name="connsiteY16" fmla="*/ 69781 h 435499"/>
              <a:gd name="connsiteX17" fmla="*/ 469159 w 606862"/>
              <a:gd name="connsiteY17" fmla="*/ 81924 h 435499"/>
              <a:gd name="connsiteX18" fmla="*/ 456066 w 606862"/>
              <a:gd name="connsiteY18" fmla="*/ 82851 h 435499"/>
              <a:gd name="connsiteX19" fmla="*/ 454488 w 606862"/>
              <a:gd name="connsiteY19" fmla="*/ 87671 h 435499"/>
              <a:gd name="connsiteX20" fmla="*/ 464516 w 606862"/>
              <a:gd name="connsiteY20" fmla="*/ 96107 h 435499"/>
              <a:gd name="connsiteX21" fmla="*/ 461359 w 606862"/>
              <a:gd name="connsiteY21" fmla="*/ 108806 h 435499"/>
              <a:gd name="connsiteX22" fmla="*/ 465445 w 606862"/>
              <a:gd name="connsiteY22" fmla="*/ 111773 h 435499"/>
              <a:gd name="connsiteX23" fmla="*/ 476587 w 606862"/>
              <a:gd name="connsiteY23" fmla="*/ 104913 h 435499"/>
              <a:gd name="connsiteX24" fmla="*/ 487730 w 606862"/>
              <a:gd name="connsiteY24" fmla="*/ 111773 h 435499"/>
              <a:gd name="connsiteX25" fmla="*/ 491815 w 606862"/>
              <a:gd name="connsiteY25" fmla="*/ 108806 h 435499"/>
              <a:gd name="connsiteX26" fmla="*/ 488751 w 606862"/>
              <a:gd name="connsiteY26" fmla="*/ 96107 h 435499"/>
              <a:gd name="connsiteX27" fmla="*/ 498779 w 606862"/>
              <a:gd name="connsiteY27" fmla="*/ 87671 h 435499"/>
              <a:gd name="connsiteX28" fmla="*/ 497294 w 606862"/>
              <a:gd name="connsiteY28" fmla="*/ 82851 h 435499"/>
              <a:gd name="connsiteX29" fmla="*/ 484201 w 606862"/>
              <a:gd name="connsiteY29" fmla="*/ 81924 h 435499"/>
              <a:gd name="connsiteX30" fmla="*/ 479187 w 606862"/>
              <a:gd name="connsiteY30" fmla="*/ 69781 h 435499"/>
              <a:gd name="connsiteX31" fmla="*/ 474173 w 606862"/>
              <a:gd name="connsiteY31" fmla="*/ 69781 h 435499"/>
              <a:gd name="connsiteX32" fmla="*/ 415117 w 606862"/>
              <a:gd name="connsiteY32" fmla="*/ 69781 h 435499"/>
              <a:gd name="connsiteX33" fmla="*/ 410103 w 606862"/>
              <a:gd name="connsiteY33" fmla="*/ 81924 h 435499"/>
              <a:gd name="connsiteX34" fmla="*/ 397011 w 606862"/>
              <a:gd name="connsiteY34" fmla="*/ 82851 h 435499"/>
              <a:gd name="connsiteX35" fmla="*/ 395432 w 606862"/>
              <a:gd name="connsiteY35" fmla="*/ 87671 h 435499"/>
              <a:gd name="connsiteX36" fmla="*/ 405460 w 606862"/>
              <a:gd name="connsiteY36" fmla="*/ 96107 h 435499"/>
              <a:gd name="connsiteX37" fmla="*/ 402303 w 606862"/>
              <a:gd name="connsiteY37" fmla="*/ 108806 h 435499"/>
              <a:gd name="connsiteX38" fmla="*/ 406389 w 606862"/>
              <a:gd name="connsiteY38" fmla="*/ 111773 h 435499"/>
              <a:gd name="connsiteX39" fmla="*/ 417532 w 606862"/>
              <a:gd name="connsiteY39" fmla="*/ 104913 h 435499"/>
              <a:gd name="connsiteX40" fmla="*/ 428674 w 606862"/>
              <a:gd name="connsiteY40" fmla="*/ 111773 h 435499"/>
              <a:gd name="connsiteX41" fmla="*/ 432760 w 606862"/>
              <a:gd name="connsiteY41" fmla="*/ 108806 h 435499"/>
              <a:gd name="connsiteX42" fmla="*/ 429696 w 606862"/>
              <a:gd name="connsiteY42" fmla="*/ 96107 h 435499"/>
              <a:gd name="connsiteX43" fmla="*/ 439724 w 606862"/>
              <a:gd name="connsiteY43" fmla="*/ 87671 h 435499"/>
              <a:gd name="connsiteX44" fmla="*/ 438238 w 606862"/>
              <a:gd name="connsiteY44" fmla="*/ 82851 h 435499"/>
              <a:gd name="connsiteX45" fmla="*/ 425146 w 606862"/>
              <a:gd name="connsiteY45" fmla="*/ 81924 h 435499"/>
              <a:gd name="connsiteX46" fmla="*/ 420132 w 606862"/>
              <a:gd name="connsiteY46" fmla="*/ 69781 h 435499"/>
              <a:gd name="connsiteX47" fmla="*/ 415117 w 606862"/>
              <a:gd name="connsiteY47" fmla="*/ 69781 h 435499"/>
              <a:gd name="connsiteX48" fmla="*/ 436010 w 606862"/>
              <a:gd name="connsiteY48" fmla="*/ 3780 h 435499"/>
              <a:gd name="connsiteX49" fmla="*/ 517257 w 606862"/>
              <a:gd name="connsiteY49" fmla="*/ 3780 h 435499"/>
              <a:gd name="connsiteX50" fmla="*/ 606862 w 606862"/>
              <a:gd name="connsiteY50" fmla="*/ 93140 h 435499"/>
              <a:gd name="connsiteX51" fmla="*/ 517257 w 606862"/>
              <a:gd name="connsiteY51" fmla="*/ 182594 h 435499"/>
              <a:gd name="connsiteX52" fmla="*/ 456438 w 606862"/>
              <a:gd name="connsiteY52" fmla="*/ 182594 h 435499"/>
              <a:gd name="connsiteX53" fmla="*/ 415210 w 606862"/>
              <a:gd name="connsiteY53" fmla="*/ 223751 h 435499"/>
              <a:gd name="connsiteX54" fmla="*/ 407689 w 606862"/>
              <a:gd name="connsiteY54" fmla="*/ 220692 h 435499"/>
              <a:gd name="connsiteX55" fmla="*/ 407689 w 606862"/>
              <a:gd name="connsiteY55" fmla="*/ 178051 h 435499"/>
              <a:gd name="connsiteX56" fmla="*/ 346405 w 606862"/>
              <a:gd name="connsiteY56" fmla="*/ 93233 h 435499"/>
              <a:gd name="connsiteX57" fmla="*/ 436010 w 606862"/>
              <a:gd name="connsiteY57" fmla="*/ 3780 h 435499"/>
              <a:gd name="connsiteX58" fmla="*/ 140854 w 606862"/>
              <a:gd name="connsiteY58" fmla="*/ 207 h 435499"/>
              <a:gd name="connsiteX59" fmla="*/ 216621 w 606862"/>
              <a:gd name="connsiteY59" fmla="*/ 856 h 435499"/>
              <a:gd name="connsiteX60" fmla="*/ 272145 w 606862"/>
              <a:gd name="connsiteY60" fmla="*/ 33762 h 435499"/>
              <a:gd name="connsiteX61" fmla="*/ 302693 w 606862"/>
              <a:gd name="connsiteY61" fmla="*/ 122934 h 435499"/>
              <a:gd name="connsiteX62" fmla="*/ 310400 w 606862"/>
              <a:gd name="connsiteY62" fmla="*/ 158343 h 435499"/>
              <a:gd name="connsiteX63" fmla="*/ 293130 w 606862"/>
              <a:gd name="connsiteY63" fmla="*/ 188098 h 435499"/>
              <a:gd name="connsiteX64" fmla="*/ 281152 w 606862"/>
              <a:gd name="connsiteY64" fmla="*/ 220819 h 435499"/>
              <a:gd name="connsiteX65" fmla="*/ 281152 w 606862"/>
              <a:gd name="connsiteY65" fmla="*/ 260863 h 435499"/>
              <a:gd name="connsiteX66" fmla="*/ 283287 w 606862"/>
              <a:gd name="connsiteY66" fmla="*/ 264385 h 435499"/>
              <a:gd name="connsiteX67" fmla="*/ 407057 w 606862"/>
              <a:gd name="connsiteY67" fmla="*/ 343732 h 435499"/>
              <a:gd name="connsiteX68" fmla="*/ 422192 w 606862"/>
              <a:gd name="connsiteY68" fmla="*/ 375989 h 435499"/>
              <a:gd name="connsiteX69" fmla="*/ 422192 w 606862"/>
              <a:gd name="connsiteY69" fmla="*/ 435406 h 435499"/>
              <a:gd name="connsiteX70" fmla="*/ 238533 w 606862"/>
              <a:gd name="connsiteY70" fmla="*/ 435406 h 435499"/>
              <a:gd name="connsiteX71" fmla="*/ 220520 w 606862"/>
              <a:gd name="connsiteY71" fmla="*/ 352816 h 435499"/>
              <a:gd name="connsiteX72" fmla="*/ 210957 w 606862"/>
              <a:gd name="connsiteY72" fmla="*/ 299331 h 435499"/>
              <a:gd name="connsiteX73" fmla="*/ 201393 w 606862"/>
              <a:gd name="connsiteY73" fmla="*/ 352816 h 435499"/>
              <a:gd name="connsiteX74" fmla="*/ 183566 w 606862"/>
              <a:gd name="connsiteY74" fmla="*/ 435499 h 435499"/>
              <a:gd name="connsiteX75" fmla="*/ 0 w 606862"/>
              <a:gd name="connsiteY75" fmla="*/ 435499 h 435499"/>
              <a:gd name="connsiteX76" fmla="*/ 0 w 606862"/>
              <a:gd name="connsiteY76" fmla="*/ 376082 h 435499"/>
              <a:gd name="connsiteX77" fmla="*/ 15135 w 606862"/>
              <a:gd name="connsiteY77" fmla="*/ 343824 h 435499"/>
              <a:gd name="connsiteX78" fmla="*/ 138905 w 606862"/>
              <a:gd name="connsiteY78" fmla="*/ 264478 h 435499"/>
              <a:gd name="connsiteX79" fmla="*/ 141040 w 606862"/>
              <a:gd name="connsiteY79" fmla="*/ 261049 h 435499"/>
              <a:gd name="connsiteX80" fmla="*/ 141040 w 606862"/>
              <a:gd name="connsiteY80" fmla="*/ 221005 h 435499"/>
              <a:gd name="connsiteX81" fmla="*/ 128970 w 606862"/>
              <a:gd name="connsiteY81" fmla="*/ 188191 h 435499"/>
              <a:gd name="connsiteX82" fmla="*/ 111792 w 606862"/>
              <a:gd name="connsiteY82" fmla="*/ 158436 h 435499"/>
              <a:gd name="connsiteX83" fmla="*/ 118942 w 606862"/>
              <a:gd name="connsiteY83" fmla="*/ 123120 h 435499"/>
              <a:gd name="connsiteX84" fmla="*/ 149397 w 606862"/>
              <a:gd name="connsiteY84" fmla="*/ 18560 h 435499"/>
              <a:gd name="connsiteX85" fmla="*/ 140854 w 606862"/>
              <a:gd name="connsiteY85" fmla="*/ 207 h 4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06862" h="435499">
                <a:moveTo>
                  <a:pt x="533228" y="69781"/>
                </a:moveTo>
                <a:lnTo>
                  <a:pt x="528214" y="81924"/>
                </a:lnTo>
                <a:lnTo>
                  <a:pt x="515122" y="82851"/>
                </a:lnTo>
                <a:cubicBezTo>
                  <a:pt x="512615" y="83036"/>
                  <a:pt x="511686" y="86095"/>
                  <a:pt x="513543" y="87671"/>
                </a:cubicBezTo>
                <a:lnTo>
                  <a:pt x="523571" y="96107"/>
                </a:lnTo>
                <a:lnTo>
                  <a:pt x="520414" y="108806"/>
                </a:lnTo>
                <a:cubicBezTo>
                  <a:pt x="519857" y="111217"/>
                  <a:pt x="522457" y="113163"/>
                  <a:pt x="524500" y="111773"/>
                </a:cubicBezTo>
                <a:lnTo>
                  <a:pt x="535643" y="104913"/>
                </a:lnTo>
                <a:lnTo>
                  <a:pt x="546785" y="111773"/>
                </a:lnTo>
                <a:cubicBezTo>
                  <a:pt x="548921" y="113163"/>
                  <a:pt x="551521" y="111217"/>
                  <a:pt x="550871" y="108806"/>
                </a:cubicBezTo>
                <a:lnTo>
                  <a:pt x="547807" y="96107"/>
                </a:lnTo>
                <a:lnTo>
                  <a:pt x="557835" y="87671"/>
                </a:lnTo>
                <a:cubicBezTo>
                  <a:pt x="559785" y="86095"/>
                  <a:pt x="558856" y="83036"/>
                  <a:pt x="556349" y="82851"/>
                </a:cubicBezTo>
                <a:lnTo>
                  <a:pt x="543257" y="81924"/>
                </a:lnTo>
                <a:lnTo>
                  <a:pt x="538242" y="69781"/>
                </a:lnTo>
                <a:cubicBezTo>
                  <a:pt x="537407" y="67463"/>
                  <a:pt x="534157" y="67463"/>
                  <a:pt x="533228" y="69781"/>
                </a:cubicBezTo>
                <a:close/>
                <a:moveTo>
                  <a:pt x="474173" y="69781"/>
                </a:moveTo>
                <a:lnTo>
                  <a:pt x="469159" y="81924"/>
                </a:lnTo>
                <a:lnTo>
                  <a:pt x="456066" y="82851"/>
                </a:lnTo>
                <a:cubicBezTo>
                  <a:pt x="453559" y="83036"/>
                  <a:pt x="452631" y="86095"/>
                  <a:pt x="454488" y="87671"/>
                </a:cubicBezTo>
                <a:lnTo>
                  <a:pt x="464516" y="96107"/>
                </a:lnTo>
                <a:lnTo>
                  <a:pt x="461359" y="108806"/>
                </a:lnTo>
                <a:cubicBezTo>
                  <a:pt x="460802" y="111217"/>
                  <a:pt x="463402" y="113163"/>
                  <a:pt x="465445" y="111773"/>
                </a:cubicBezTo>
                <a:lnTo>
                  <a:pt x="476587" y="104913"/>
                </a:lnTo>
                <a:lnTo>
                  <a:pt x="487730" y="111773"/>
                </a:lnTo>
                <a:cubicBezTo>
                  <a:pt x="489865" y="113163"/>
                  <a:pt x="492465" y="111217"/>
                  <a:pt x="491815" y="108806"/>
                </a:cubicBezTo>
                <a:lnTo>
                  <a:pt x="488751" y="96107"/>
                </a:lnTo>
                <a:lnTo>
                  <a:pt x="498779" y="87671"/>
                </a:lnTo>
                <a:cubicBezTo>
                  <a:pt x="500729" y="86095"/>
                  <a:pt x="499615" y="83036"/>
                  <a:pt x="497294" y="82851"/>
                </a:cubicBezTo>
                <a:lnTo>
                  <a:pt x="484201" y="81924"/>
                </a:lnTo>
                <a:lnTo>
                  <a:pt x="479187" y="69781"/>
                </a:lnTo>
                <a:cubicBezTo>
                  <a:pt x="478351" y="67463"/>
                  <a:pt x="475101" y="67463"/>
                  <a:pt x="474173" y="69781"/>
                </a:cubicBezTo>
                <a:close/>
                <a:moveTo>
                  <a:pt x="415117" y="69781"/>
                </a:moveTo>
                <a:lnTo>
                  <a:pt x="410103" y="81924"/>
                </a:lnTo>
                <a:lnTo>
                  <a:pt x="397011" y="82851"/>
                </a:lnTo>
                <a:cubicBezTo>
                  <a:pt x="394504" y="83036"/>
                  <a:pt x="393575" y="86095"/>
                  <a:pt x="395432" y="87671"/>
                </a:cubicBezTo>
                <a:lnTo>
                  <a:pt x="405460" y="96107"/>
                </a:lnTo>
                <a:lnTo>
                  <a:pt x="402303" y="108806"/>
                </a:lnTo>
                <a:cubicBezTo>
                  <a:pt x="401746" y="111217"/>
                  <a:pt x="404346" y="113163"/>
                  <a:pt x="406389" y="111773"/>
                </a:cubicBezTo>
                <a:lnTo>
                  <a:pt x="417532" y="104913"/>
                </a:lnTo>
                <a:lnTo>
                  <a:pt x="428674" y="111773"/>
                </a:lnTo>
                <a:cubicBezTo>
                  <a:pt x="430810" y="113163"/>
                  <a:pt x="433410" y="111217"/>
                  <a:pt x="432760" y="108806"/>
                </a:cubicBezTo>
                <a:lnTo>
                  <a:pt x="429696" y="96107"/>
                </a:lnTo>
                <a:lnTo>
                  <a:pt x="439724" y="87671"/>
                </a:lnTo>
                <a:cubicBezTo>
                  <a:pt x="441581" y="86095"/>
                  <a:pt x="440560" y="83036"/>
                  <a:pt x="438238" y="82851"/>
                </a:cubicBezTo>
                <a:lnTo>
                  <a:pt x="425146" y="81924"/>
                </a:lnTo>
                <a:lnTo>
                  <a:pt x="420132" y="69781"/>
                </a:lnTo>
                <a:cubicBezTo>
                  <a:pt x="419296" y="67463"/>
                  <a:pt x="416046" y="67463"/>
                  <a:pt x="415117" y="69781"/>
                </a:cubicBezTo>
                <a:close/>
                <a:moveTo>
                  <a:pt x="436010" y="3780"/>
                </a:moveTo>
                <a:lnTo>
                  <a:pt x="517257" y="3780"/>
                </a:lnTo>
                <a:cubicBezTo>
                  <a:pt x="566749" y="3780"/>
                  <a:pt x="606862" y="43825"/>
                  <a:pt x="606862" y="93140"/>
                </a:cubicBezTo>
                <a:cubicBezTo>
                  <a:pt x="606862" y="142548"/>
                  <a:pt x="566749" y="182594"/>
                  <a:pt x="517257" y="182594"/>
                </a:cubicBezTo>
                <a:lnTo>
                  <a:pt x="456438" y="182594"/>
                </a:lnTo>
                <a:lnTo>
                  <a:pt x="415210" y="223751"/>
                </a:lnTo>
                <a:cubicBezTo>
                  <a:pt x="412517" y="226625"/>
                  <a:pt x="407689" y="224678"/>
                  <a:pt x="407689" y="220692"/>
                </a:cubicBezTo>
                <a:lnTo>
                  <a:pt x="407689" y="178051"/>
                </a:lnTo>
                <a:cubicBezTo>
                  <a:pt x="372126" y="166279"/>
                  <a:pt x="346405" y="132815"/>
                  <a:pt x="346405" y="93233"/>
                </a:cubicBezTo>
                <a:cubicBezTo>
                  <a:pt x="346405" y="43825"/>
                  <a:pt x="386518" y="3780"/>
                  <a:pt x="436010" y="3780"/>
                </a:cubicBezTo>
                <a:close/>
                <a:moveTo>
                  <a:pt x="140854" y="207"/>
                </a:moveTo>
                <a:cubicBezTo>
                  <a:pt x="140854" y="207"/>
                  <a:pt x="191922" y="5954"/>
                  <a:pt x="216621" y="856"/>
                </a:cubicBezTo>
                <a:cubicBezTo>
                  <a:pt x="241412" y="-4335"/>
                  <a:pt x="267874" y="15038"/>
                  <a:pt x="272145" y="33762"/>
                </a:cubicBezTo>
                <a:cubicBezTo>
                  <a:pt x="272145" y="33762"/>
                  <a:pt x="322099" y="33948"/>
                  <a:pt x="302693" y="122934"/>
                </a:cubicBezTo>
                <a:cubicBezTo>
                  <a:pt x="310493" y="122563"/>
                  <a:pt x="318942" y="128032"/>
                  <a:pt x="310400" y="158343"/>
                </a:cubicBezTo>
                <a:cubicBezTo>
                  <a:pt x="303807" y="181331"/>
                  <a:pt x="297772" y="187727"/>
                  <a:pt x="293130" y="188098"/>
                </a:cubicBezTo>
                <a:cubicBezTo>
                  <a:pt x="291551" y="198480"/>
                  <a:pt x="287466" y="209974"/>
                  <a:pt x="281152" y="220819"/>
                </a:cubicBezTo>
                <a:lnTo>
                  <a:pt x="281152" y="260863"/>
                </a:lnTo>
                <a:cubicBezTo>
                  <a:pt x="281152" y="262346"/>
                  <a:pt x="281895" y="263737"/>
                  <a:pt x="283287" y="264385"/>
                </a:cubicBezTo>
                <a:cubicBezTo>
                  <a:pt x="294987" y="270133"/>
                  <a:pt x="353204" y="299424"/>
                  <a:pt x="407057" y="343732"/>
                </a:cubicBezTo>
                <a:cubicBezTo>
                  <a:pt x="416714" y="351611"/>
                  <a:pt x="422192" y="363476"/>
                  <a:pt x="422192" y="375989"/>
                </a:cubicBezTo>
                <a:lnTo>
                  <a:pt x="422192" y="435406"/>
                </a:lnTo>
                <a:lnTo>
                  <a:pt x="238533" y="435406"/>
                </a:lnTo>
                <a:lnTo>
                  <a:pt x="220520" y="352816"/>
                </a:lnTo>
                <a:cubicBezTo>
                  <a:pt x="257104" y="301834"/>
                  <a:pt x="217735" y="299331"/>
                  <a:pt x="210957" y="299331"/>
                </a:cubicBezTo>
                <a:cubicBezTo>
                  <a:pt x="204179" y="299424"/>
                  <a:pt x="164810" y="301834"/>
                  <a:pt x="201393" y="352816"/>
                </a:cubicBezTo>
                <a:lnTo>
                  <a:pt x="183566" y="435499"/>
                </a:lnTo>
                <a:lnTo>
                  <a:pt x="0" y="435499"/>
                </a:lnTo>
                <a:lnTo>
                  <a:pt x="0" y="376082"/>
                </a:lnTo>
                <a:cubicBezTo>
                  <a:pt x="0" y="363754"/>
                  <a:pt x="5478" y="351703"/>
                  <a:pt x="15135" y="343824"/>
                </a:cubicBezTo>
                <a:cubicBezTo>
                  <a:pt x="68988" y="299609"/>
                  <a:pt x="127113" y="270318"/>
                  <a:pt x="138905" y="264478"/>
                </a:cubicBezTo>
                <a:cubicBezTo>
                  <a:pt x="140112" y="263829"/>
                  <a:pt x="141040" y="262532"/>
                  <a:pt x="141040" y="261049"/>
                </a:cubicBezTo>
                <a:lnTo>
                  <a:pt x="141040" y="221005"/>
                </a:lnTo>
                <a:cubicBezTo>
                  <a:pt x="134726" y="210067"/>
                  <a:pt x="130641" y="198573"/>
                  <a:pt x="128970" y="188191"/>
                </a:cubicBezTo>
                <a:cubicBezTo>
                  <a:pt x="124420" y="187820"/>
                  <a:pt x="118385" y="181424"/>
                  <a:pt x="111792" y="158436"/>
                </a:cubicBezTo>
                <a:cubicBezTo>
                  <a:pt x="103528" y="128867"/>
                  <a:pt x="111328" y="123120"/>
                  <a:pt x="118942" y="123120"/>
                </a:cubicBezTo>
                <a:cubicBezTo>
                  <a:pt x="114856" y="105786"/>
                  <a:pt x="104643" y="45813"/>
                  <a:pt x="149397" y="18560"/>
                </a:cubicBezTo>
                <a:cubicBezTo>
                  <a:pt x="149397" y="18560"/>
                  <a:pt x="140112" y="10960"/>
                  <a:pt x="140854" y="207"/>
                </a:cubicBezTo>
                <a:close/>
              </a:path>
            </a:pathLst>
          </a:custGeom>
          <a:solidFill>
            <a:schemeClr val="tx1"/>
          </a:solidFill>
          <a:ln w="57150">
            <a:solidFill>
              <a:srgbClr val="ED4390"/>
            </a:solidFill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649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8365C96-6C37-4725-B2CF-A0BD128F9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130" y="4060248"/>
            <a:ext cx="1075816" cy="267046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DD94D441-5511-4764-A889-9490A31E5BE1}"/>
              </a:ext>
            </a:extLst>
          </p:cNvPr>
          <p:cNvGrpSpPr/>
          <p:nvPr/>
        </p:nvGrpSpPr>
        <p:grpSpPr>
          <a:xfrm flipH="1">
            <a:off x="8042549" y="4880846"/>
            <a:ext cx="3701462" cy="4157658"/>
            <a:chOff x="682001" y="1321647"/>
            <a:chExt cx="3701462" cy="4157658"/>
          </a:xfrm>
        </p:grpSpPr>
        <p:sp>
          <p:nvSpPr>
            <p:cNvPr id="14" name="voice-recorder_17348">
              <a:extLst>
                <a:ext uri="{FF2B5EF4-FFF2-40B4-BE49-F238E27FC236}">
                  <a16:creationId xmlns:a16="http://schemas.microsoft.com/office/drawing/2014/main" id="{48EBCB2A-0E7E-45FE-B979-FCD7EBB5A5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96353" y="2763338"/>
              <a:ext cx="411079" cy="609685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9985" h="608062">
                  <a:moveTo>
                    <a:pt x="34545" y="349016"/>
                  </a:moveTo>
                  <a:cubicBezTo>
                    <a:pt x="53526" y="349016"/>
                    <a:pt x="69090" y="363036"/>
                    <a:pt x="69090" y="380213"/>
                  </a:cubicBezTo>
                  <a:cubicBezTo>
                    <a:pt x="69090" y="431491"/>
                    <a:pt x="115024" y="473171"/>
                    <a:pt x="171587" y="473171"/>
                  </a:cubicBezTo>
                  <a:lnTo>
                    <a:pt x="238399" y="473171"/>
                  </a:lnTo>
                  <a:cubicBezTo>
                    <a:pt x="294962" y="473171"/>
                    <a:pt x="340895" y="431491"/>
                    <a:pt x="340895" y="380213"/>
                  </a:cubicBezTo>
                  <a:cubicBezTo>
                    <a:pt x="340895" y="363036"/>
                    <a:pt x="356459" y="349016"/>
                    <a:pt x="375440" y="349016"/>
                  </a:cubicBezTo>
                  <a:cubicBezTo>
                    <a:pt x="394548" y="349016"/>
                    <a:pt x="409985" y="363036"/>
                    <a:pt x="409985" y="380213"/>
                  </a:cubicBezTo>
                  <a:cubicBezTo>
                    <a:pt x="409985" y="465719"/>
                    <a:pt x="333682" y="535186"/>
                    <a:pt x="239538" y="535817"/>
                  </a:cubicBezTo>
                  <a:lnTo>
                    <a:pt x="239538" y="545542"/>
                  </a:lnTo>
                  <a:lnTo>
                    <a:pt x="315081" y="545542"/>
                  </a:lnTo>
                  <a:cubicBezTo>
                    <a:pt x="334062" y="545542"/>
                    <a:pt x="349626" y="559562"/>
                    <a:pt x="349626" y="576739"/>
                  </a:cubicBezTo>
                  <a:cubicBezTo>
                    <a:pt x="349626" y="594042"/>
                    <a:pt x="334062" y="608062"/>
                    <a:pt x="315081" y="608062"/>
                  </a:cubicBezTo>
                  <a:lnTo>
                    <a:pt x="95031" y="608062"/>
                  </a:lnTo>
                  <a:cubicBezTo>
                    <a:pt x="75923" y="608062"/>
                    <a:pt x="60486" y="594042"/>
                    <a:pt x="60486" y="576739"/>
                  </a:cubicBezTo>
                  <a:cubicBezTo>
                    <a:pt x="60486" y="559562"/>
                    <a:pt x="75923" y="545542"/>
                    <a:pt x="95031" y="545542"/>
                  </a:cubicBezTo>
                  <a:lnTo>
                    <a:pt x="170448" y="545542"/>
                  </a:lnTo>
                  <a:lnTo>
                    <a:pt x="170448" y="535817"/>
                  </a:lnTo>
                  <a:cubicBezTo>
                    <a:pt x="76303" y="535186"/>
                    <a:pt x="0" y="465719"/>
                    <a:pt x="0" y="380213"/>
                  </a:cubicBezTo>
                  <a:cubicBezTo>
                    <a:pt x="0" y="363036"/>
                    <a:pt x="15438" y="349016"/>
                    <a:pt x="34545" y="349016"/>
                  </a:cubicBezTo>
                  <a:close/>
                  <a:moveTo>
                    <a:pt x="204992" y="0"/>
                  </a:moveTo>
                  <a:cubicBezTo>
                    <a:pt x="275230" y="0"/>
                    <a:pt x="332433" y="58739"/>
                    <a:pt x="332433" y="130994"/>
                  </a:cubicBezTo>
                  <a:lnTo>
                    <a:pt x="332433" y="316179"/>
                  </a:lnTo>
                  <a:cubicBezTo>
                    <a:pt x="332433" y="388434"/>
                    <a:pt x="275230" y="447173"/>
                    <a:pt x="204992" y="447173"/>
                  </a:cubicBezTo>
                  <a:cubicBezTo>
                    <a:pt x="134754" y="447173"/>
                    <a:pt x="77551" y="388434"/>
                    <a:pt x="77551" y="316179"/>
                  </a:cubicBezTo>
                  <a:lnTo>
                    <a:pt x="77551" y="130994"/>
                  </a:lnTo>
                  <a:cubicBezTo>
                    <a:pt x="77551" y="58739"/>
                    <a:pt x="134754" y="0"/>
                    <a:pt x="204992" y="0"/>
                  </a:cubicBezTo>
                  <a:close/>
                </a:path>
              </a:pathLst>
            </a:custGeom>
            <a:solidFill>
              <a:srgbClr val="ED4390"/>
            </a:solidFill>
            <a:ln>
              <a:solidFill>
                <a:srgbClr val="ED4390"/>
              </a:solidFill>
            </a:ln>
          </p:spPr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CBFDA44-AB31-4C7F-A3A5-FD6B1D1BBE27}"/>
                </a:ext>
              </a:extLst>
            </p:cNvPr>
            <p:cNvGrpSpPr/>
            <p:nvPr/>
          </p:nvGrpSpPr>
          <p:grpSpPr>
            <a:xfrm>
              <a:off x="682001" y="1321647"/>
              <a:ext cx="3701462" cy="4157658"/>
              <a:chOff x="1681243" y="2237424"/>
              <a:chExt cx="3701462" cy="4157658"/>
            </a:xfrm>
          </p:grpSpPr>
          <p:sp>
            <p:nvSpPr>
              <p:cNvPr id="21" name="waiting_71859">
                <a:extLst>
                  <a:ext uri="{FF2B5EF4-FFF2-40B4-BE49-F238E27FC236}">
                    <a16:creationId xmlns:a16="http://schemas.microsoft.com/office/drawing/2014/main" id="{2719E26B-FCDB-402D-AEDC-371C6B3BF7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99976" y="2313158"/>
                <a:ext cx="3482729" cy="4081924"/>
              </a:xfrm>
              <a:custGeom>
                <a:avLst/>
                <a:gdLst>
                  <a:gd name="connsiteX0" fmla="*/ 348825 w 518863"/>
                  <a:gd name="connsiteY0" fmla="*/ 192361 h 608132"/>
                  <a:gd name="connsiteX1" fmla="*/ 374355 w 518863"/>
                  <a:gd name="connsiteY1" fmla="*/ 217760 h 608132"/>
                  <a:gd name="connsiteX2" fmla="*/ 374355 w 518863"/>
                  <a:gd name="connsiteY2" fmla="*/ 299890 h 608132"/>
                  <a:gd name="connsiteX3" fmla="*/ 460229 w 518863"/>
                  <a:gd name="connsiteY3" fmla="*/ 299890 h 608132"/>
                  <a:gd name="connsiteX4" fmla="*/ 485759 w 518863"/>
                  <a:gd name="connsiteY4" fmla="*/ 325288 h 608132"/>
                  <a:gd name="connsiteX5" fmla="*/ 460229 w 518863"/>
                  <a:gd name="connsiteY5" fmla="*/ 350780 h 608132"/>
                  <a:gd name="connsiteX6" fmla="*/ 348825 w 518863"/>
                  <a:gd name="connsiteY6" fmla="*/ 350780 h 608132"/>
                  <a:gd name="connsiteX7" fmla="*/ 323388 w 518863"/>
                  <a:gd name="connsiteY7" fmla="*/ 325288 h 608132"/>
                  <a:gd name="connsiteX8" fmla="*/ 323388 w 518863"/>
                  <a:gd name="connsiteY8" fmla="*/ 217760 h 608132"/>
                  <a:gd name="connsiteX9" fmla="*/ 348825 w 518863"/>
                  <a:gd name="connsiteY9" fmla="*/ 192361 h 608132"/>
                  <a:gd name="connsiteX10" fmla="*/ 169996 w 518863"/>
                  <a:gd name="connsiteY10" fmla="*/ 192361 h 608132"/>
                  <a:gd name="connsiteX11" fmla="*/ 195523 w 518863"/>
                  <a:gd name="connsiteY11" fmla="*/ 217760 h 608132"/>
                  <a:gd name="connsiteX12" fmla="*/ 195523 w 518863"/>
                  <a:gd name="connsiteY12" fmla="*/ 325288 h 608132"/>
                  <a:gd name="connsiteX13" fmla="*/ 169996 w 518863"/>
                  <a:gd name="connsiteY13" fmla="*/ 350780 h 608132"/>
                  <a:gd name="connsiteX14" fmla="*/ 58608 w 518863"/>
                  <a:gd name="connsiteY14" fmla="*/ 350780 h 608132"/>
                  <a:gd name="connsiteX15" fmla="*/ 33081 w 518863"/>
                  <a:gd name="connsiteY15" fmla="*/ 325288 h 608132"/>
                  <a:gd name="connsiteX16" fmla="*/ 58608 w 518863"/>
                  <a:gd name="connsiteY16" fmla="*/ 299890 h 608132"/>
                  <a:gd name="connsiteX17" fmla="*/ 144470 w 518863"/>
                  <a:gd name="connsiteY17" fmla="*/ 299890 h 608132"/>
                  <a:gd name="connsiteX18" fmla="*/ 144470 w 518863"/>
                  <a:gd name="connsiteY18" fmla="*/ 217760 h 608132"/>
                  <a:gd name="connsiteX19" fmla="*/ 169996 w 518863"/>
                  <a:gd name="connsiteY19" fmla="*/ 192361 h 608132"/>
                  <a:gd name="connsiteX20" fmla="*/ 353742 w 518863"/>
                  <a:gd name="connsiteY20" fmla="*/ 157714 h 608132"/>
                  <a:gd name="connsiteX21" fmla="*/ 421143 w 518863"/>
                  <a:gd name="connsiteY21" fmla="*/ 225013 h 608132"/>
                  <a:gd name="connsiteX22" fmla="*/ 421143 w 518863"/>
                  <a:gd name="connsiteY22" fmla="*/ 289716 h 608132"/>
                  <a:gd name="connsiteX23" fmla="*/ 384564 w 518863"/>
                  <a:gd name="connsiteY23" fmla="*/ 289716 h 608132"/>
                  <a:gd name="connsiteX24" fmla="*/ 384564 w 518863"/>
                  <a:gd name="connsiteY24" fmla="*/ 217782 h 608132"/>
                  <a:gd name="connsiteX25" fmla="*/ 348822 w 518863"/>
                  <a:gd name="connsiteY25" fmla="*/ 182186 h 608132"/>
                  <a:gd name="connsiteX26" fmla="*/ 313171 w 518863"/>
                  <a:gd name="connsiteY26" fmla="*/ 217782 h 608132"/>
                  <a:gd name="connsiteX27" fmla="*/ 313171 w 518863"/>
                  <a:gd name="connsiteY27" fmla="*/ 325312 h 608132"/>
                  <a:gd name="connsiteX28" fmla="*/ 348822 w 518863"/>
                  <a:gd name="connsiteY28" fmla="*/ 361000 h 608132"/>
                  <a:gd name="connsiteX29" fmla="*/ 460228 w 518863"/>
                  <a:gd name="connsiteY29" fmla="*/ 361000 h 608132"/>
                  <a:gd name="connsiteX30" fmla="*/ 478703 w 518863"/>
                  <a:gd name="connsiteY30" fmla="*/ 355716 h 608132"/>
                  <a:gd name="connsiteX31" fmla="*/ 513146 w 518863"/>
                  <a:gd name="connsiteY31" fmla="*/ 375461 h 608132"/>
                  <a:gd name="connsiteX32" fmla="*/ 513982 w 518863"/>
                  <a:gd name="connsiteY32" fmla="*/ 415784 h 608132"/>
                  <a:gd name="connsiteX33" fmla="*/ 421236 w 518863"/>
                  <a:gd name="connsiteY33" fmla="*/ 586812 h 608132"/>
                  <a:gd name="connsiteX34" fmla="*/ 385307 w 518863"/>
                  <a:gd name="connsiteY34" fmla="*/ 608132 h 608132"/>
                  <a:gd name="connsiteX35" fmla="*/ 365997 w 518863"/>
                  <a:gd name="connsiteY35" fmla="*/ 603219 h 608132"/>
                  <a:gd name="connsiteX36" fmla="*/ 349471 w 518863"/>
                  <a:gd name="connsiteY36" fmla="*/ 548064 h 608132"/>
                  <a:gd name="connsiteX37" fmla="*/ 409631 w 518863"/>
                  <a:gd name="connsiteY37" fmla="*/ 437105 h 608132"/>
                  <a:gd name="connsiteX38" fmla="*/ 326447 w 518863"/>
                  <a:gd name="connsiteY38" fmla="*/ 437105 h 608132"/>
                  <a:gd name="connsiteX39" fmla="*/ 286805 w 518863"/>
                  <a:gd name="connsiteY39" fmla="*/ 396318 h 608132"/>
                  <a:gd name="connsiteX40" fmla="*/ 286341 w 518863"/>
                  <a:gd name="connsiteY40" fmla="*/ 225013 h 608132"/>
                  <a:gd name="connsiteX41" fmla="*/ 353742 w 518863"/>
                  <a:gd name="connsiteY41" fmla="*/ 157714 h 608132"/>
                  <a:gd name="connsiteX42" fmla="*/ 165191 w 518863"/>
                  <a:gd name="connsiteY42" fmla="*/ 157714 h 608132"/>
                  <a:gd name="connsiteX43" fmla="*/ 232499 w 518863"/>
                  <a:gd name="connsiteY43" fmla="*/ 225013 h 608132"/>
                  <a:gd name="connsiteX44" fmla="*/ 232499 w 518863"/>
                  <a:gd name="connsiteY44" fmla="*/ 396318 h 608132"/>
                  <a:gd name="connsiteX45" fmla="*/ 192485 w 518863"/>
                  <a:gd name="connsiteY45" fmla="*/ 437105 h 608132"/>
                  <a:gd name="connsiteX46" fmla="*/ 109302 w 518863"/>
                  <a:gd name="connsiteY46" fmla="*/ 437105 h 608132"/>
                  <a:gd name="connsiteX47" fmla="*/ 169369 w 518863"/>
                  <a:gd name="connsiteY47" fmla="*/ 548064 h 608132"/>
                  <a:gd name="connsiteX48" fmla="*/ 152936 w 518863"/>
                  <a:gd name="connsiteY48" fmla="*/ 603219 h 608132"/>
                  <a:gd name="connsiteX49" fmla="*/ 133533 w 518863"/>
                  <a:gd name="connsiteY49" fmla="*/ 608132 h 608132"/>
                  <a:gd name="connsiteX50" fmla="*/ 97604 w 518863"/>
                  <a:gd name="connsiteY50" fmla="*/ 586812 h 608132"/>
                  <a:gd name="connsiteX51" fmla="*/ 4951 w 518863"/>
                  <a:gd name="connsiteY51" fmla="*/ 415784 h 608132"/>
                  <a:gd name="connsiteX52" fmla="*/ 5787 w 518863"/>
                  <a:gd name="connsiteY52" fmla="*/ 375554 h 608132"/>
                  <a:gd name="connsiteX53" fmla="*/ 40137 w 518863"/>
                  <a:gd name="connsiteY53" fmla="*/ 355716 h 608132"/>
                  <a:gd name="connsiteX54" fmla="*/ 58612 w 518863"/>
                  <a:gd name="connsiteY54" fmla="*/ 361000 h 608132"/>
                  <a:gd name="connsiteX55" fmla="*/ 170018 w 518863"/>
                  <a:gd name="connsiteY55" fmla="*/ 361000 h 608132"/>
                  <a:gd name="connsiteX56" fmla="*/ 205669 w 518863"/>
                  <a:gd name="connsiteY56" fmla="*/ 325312 h 608132"/>
                  <a:gd name="connsiteX57" fmla="*/ 205669 w 518863"/>
                  <a:gd name="connsiteY57" fmla="*/ 217782 h 608132"/>
                  <a:gd name="connsiteX58" fmla="*/ 170018 w 518863"/>
                  <a:gd name="connsiteY58" fmla="*/ 182186 h 608132"/>
                  <a:gd name="connsiteX59" fmla="*/ 134276 w 518863"/>
                  <a:gd name="connsiteY59" fmla="*/ 217782 h 608132"/>
                  <a:gd name="connsiteX60" fmla="*/ 134276 w 518863"/>
                  <a:gd name="connsiteY60" fmla="*/ 289716 h 608132"/>
                  <a:gd name="connsiteX61" fmla="*/ 97697 w 518863"/>
                  <a:gd name="connsiteY61" fmla="*/ 289716 h 608132"/>
                  <a:gd name="connsiteX62" fmla="*/ 97697 w 518863"/>
                  <a:gd name="connsiteY62" fmla="*/ 225013 h 608132"/>
                  <a:gd name="connsiteX63" fmla="*/ 165191 w 518863"/>
                  <a:gd name="connsiteY63" fmla="*/ 157714 h 608132"/>
                  <a:gd name="connsiteX64" fmla="*/ 359129 w 518863"/>
                  <a:gd name="connsiteY64" fmla="*/ 0 h 608132"/>
                  <a:gd name="connsiteX65" fmla="*/ 427472 w 518863"/>
                  <a:gd name="connsiteY65" fmla="*/ 68237 h 608132"/>
                  <a:gd name="connsiteX66" fmla="*/ 359129 w 518863"/>
                  <a:gd name="connsiteY66" fmla="*/ 136474 h 608132"/>
                  <a:gd name="connsiteX67" fmla="*/ 290786 w 518863"/>
                  <a:gd name="connsiteY67" fmla="*/ 68237 h 608132"/>
                  <a:gd name="connsiteX68" fmla="*/ 359129 w 518863"/>
                  <a:gd name="connsiteY68" fmla="*/ 0 h 608132"/>
                  <a:gd name="connsiteX69" fmla="*/ 159711 w 518863"/>
                  <a:gd name="connsiteY69" fmla="*/ 0 h 608132"/>
                  <a:gd name="connsiteX70" fmla="*/ 228054 w 518863"/>
                  <a:gd name="connsiteY70" fmla="*/ 68237 h 608132"/>
                  <a:gd name="connsiteX71" fmla="*/ 159711 w 518863"/>
                  <a:gd name="connsiteY71" fmla="*/ 136474 h 608132"/>
                  <a:gd name="connsiteX72" fmla="*/ 91368 w 518863"/>
                  <a:gd name="connsiteY72" fmla="*/ 68237 h 608132"/>
                  <a:gd name="connsiteX73" fmla="*/ 159711 w 518863"/>
                  <a:gd name="connsiteY73" fmla="*/ 0 h 608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518863" h="608132">
                    <a:moveTo>
                      <a:pt x="348825" y="192361"/>
                    </a:moveTo>
                    <a:cubicBezTo>
                      <a:pt x="362936" y="192361"/>
                      <a:pt x="374355" y="203763"/>
                      <a:pt x="374355" y="217760"/>
                    </a:cubicBezTo>
                    <a:lnTo>
                      <a:pt x="374355" y="299890"/>
                    </a:lnTo>
                    <a:lnTo>
                      <a:pt x="460229" y="299890"/>
                    </a:lnTo>
                    <a:cubicBezTo>
                      <a:pt x="474340" y="299890"/>
                      <a:pt x="485759" y="311199"/>
                      <a:pt x="485759" y="325288"/>
                    </a:cubicBezTo>
                    <a:cubicBezTo>
                      <a:pt x="485759" y="339378"/>
                      <a:pt x="474340" y="350780"/>
                      <a:pt x="460229" y="350780"/>
                    </a:cubicBezTo>
                    <a:lnTo>
                      <a:pt x="348825" y="350780"/>
                    </a:lnTo>
                    <a:cubicBezTo>
                      <a:pt x="334807" y="350780"/>
                      <a:pt x="323388" y="339378"/>
                      <a:pt x="323388" y="325288"/>
                    </a:cubicBezTo>
                    <a:lnTo>
                      <a:pt x="323388" y="217760"/>
                    </a:lnTo>
                    <a:cubicBezTo>
                      <a:pt x="323388" y="203763"/>
                      <a:pt x="334807" y="192361"/>
                      <a:pt x="348825" y="192361"/>
                    </a:cubicBezTo>
                    <a:close/>
                    <a:moveTo>
                      <a:pt x="169996" y="192361"/>
                    </a:moveTo>
                    <a:cubicBezTo>
                      <a:pt x="184106" y="192361"/>
                      <a:pt x="195523" y="203763"/>
                      <a:pt x="195523" y="217760"/>
                    </a:cubicBezTo>
                    <a:lnTo>
                      <a:pt x="195523" y="325288"/>
                    </a:lnTo>
                    <a:cubicBezTo>
                      <a:pt x="195523" y="339378"/>
                      <a:pt x="184106" y="350780"/>
                      <a:pt x="169996" y="350780"/>
                    </a:cubicBezTo>
                    <a:lnTo>
                      <a:pt x="58608" y="350780"/>
                    </a:lnTo>
                    <a:cubicBezTo>
                      <a:pt x="44498" y="350780"/>
                      <a:pt x="33081" y="339378"/>
                      <a:pt x="33081" y="325288"/>
                    </a:cubicBezTo>
                    <a:cubicBezTo>
                      <a:pt x="33081" y="311199"/>
                      <a:pt x="44498" y="299890"/>
                      <a:pt x="58608" y="299890"/>
                    </a:cubicBezTo>
                    <a:lnTo>
                      <a:pt x="144470" y="299890"/>
                    </a:lnTo>
                    <a:lnTo>
                      <a:pt x="144470" y="217760"/>
                    </a:lnTo>
                    <a:cubicBezTo>
                      <a:pt x="144470" y="203763"/>
                      <a:pt x="155887" y="192361"/>
                      <a:pt x="169996" y="192361"/>
                    </a:cubicBezTo>
                    <a:close/>
                    <a:moveTo>
                      <a:pt x="353742" y="157714"/>
                    </a:moveTo>
                    <a:cubicBezTo>
                      <a:pt x="390970" y="157714"/>
                      <a:pt x="421143" y="187841"/>
                      <a:pt x="421143" y="225013"/>
                    </a:cubicBezTo>
                    <a:lnTo>
                      <a:pt x="421143" y="289716"/>
                    </a:lnTo>
                    <a:lnTo>
                      <a:pt x="384564" y="289716"/>
                    </a:lnTo>
                    <a:lnTo>
                      <a:pt x="384564" y="217782"/>
                    </a:lnTo>
                    <a:cubicBezTo>
                      <a:pt x="384564" y="198130"/>
                      <a:pt x="368596" y="182186"/>
                      <a:pt x="348822" y="182186"/>
                    </a:cubicBezTo>
                    <a:cubicBezTo>
                      <a:pt x="329140" y="182186"/>
                      <a:pt x="313171" y="198130"/>
                      <a:pt x="313171" y="217782"/>
                    </a:cubicBezTo>
                    <a:lnTo>
                      <a:pt x="313171" y="325312"/>
                    </a:lnTo>
                    <a:cubicBezTo>
                      <a:pt x="313171" y="345056"/>
                      <a:pt x="329140" y="361000"/>
                      <a:pt x="348822" y="361000"/>
                    </a:cubicBezTo>
                    <a:lnTo>
                      <a:pt x="460228" y="361000"/>
                    </a:lnTo>
                    <a:cubicBezTo>
                      <a:pt x="467005" y="361000"/>
                      <a:pt x="473318" y="358961"/>
                      <a:pt x="478703" y="355716"/>
                    </a:cubicBezTo>
                    <a:cubicBezTo>
                      <a:pt x="492815" y="355902"/>
                      <a:pt x="505905" y="363410"/>
                      <a:pt x="513146" y="375461"/>
                    </a:cubicBezTo>
                    <a:cubicBezTo>
                      <a:pt x="520480" y="387882"/>
                      <a:pt x="520759" y="403085"/>
                      <a:pt x="513982" y="415784"/>
                    </a:cubicBezTo>
                    <a:lnTo>
                      <a:pt x="421236" y="586812"/>
                    </a:lnTo>
                    <a:cubicBezTo>
                      <a:pt x="413902" y="600438"/>
                      <a:pt x="399883" y="608132"/>
                      <a:pt x="385307" y="608132"/>
                    </a:cubicBezTo>
                    <a:cubicBezTo>
                      <a:pt x="378808" y="608132"/>
                      <a:pt x="372124" y="606556"/>
                      <a:pt x="365997" y="603219"/>
                    </a:cubicBezTo>
                    <a:cubicBezTo>
                      <a:pt x="346129" y="592559"/>
                      <a:pt x="338795" y="567809"/>
                      <a:pt x="349471" y="548064"/>
                    </a:cubicBezTo>
                    <a:lnTo>
                      <a:pt x="409631" y="437105"/>
                    </a:lnTo>
                    <a:lnTo>
                      <a:pt x="326447" y="437105"/>
                    </a:lnTo>
                    <a:cubicBezTo>
                      <a:pt x="303888" y="437105"/>
                      <a:pt x="286805" y="418843"/>
                      <a:pt x="286805" y="396318"/>
                    </a:cubicBezTo>
                    <a:cubicBezTo>
                      <a:pt x="286805" y="393908"/>
                      <a:pt x="286341" y="225013"/>
                      <a:pt x="286341" y="225013"/>
                    </a:cubicBezTo>
                    <a:cubicBezTo>
                      <a:pt x="286341" y="187841"/>
                      <a:pt x="316514" y="157714"/>
                      <a:pt x="353742" y="157714"/>
                    </a:cubicBezTo>
                    <a:close/>
                    <a:moveTo>
                      <a:pt x="165191" y="157714"/>
                    </a:moveTo>
                    <a:cubicBezTo>
                      <a:pt x="202326" y="157714"/>
                      <a:pt x="232499" y="187841"/>
                      <a:pt x="232499" y="225013"/>
                    </a:cubicBezTo>
                    <a:cubicBezTo>
                      <a:pt x="232499" y="225013"/>
                      <a:pt x="232499" y="393908"/>
                      <a:pt x="232499" y="396318"/>
                    </a:cubicBezTo>
                    <a:cubicBezTo>
                      <a:pt x="232499" y="418843"/>
                      <a:pt x="214952" y="437105"/>
                      <a:pt x="192485" y="437105"/>
                    </a:cubicBezTo>
                    <a:lnTo>
                      <a:pt x="109302" y="437105"/>
                    </a:lnTo>
                    <a:lnTo>
                      <a:pt x="169369" y="548064"/>
                    </a:lnTo>
                    <a:cubicBezTo>
                      <a:pt x="180045" y="567809"/>
                      <a:pt x="172711" y="592559"/>
                      <a:pt x="152936" y="603219"/>
                    </a:cubicBezTo>
                    <a:cubicBezTo>
                      <a:pt x="146716" y="606556"/>
                      <a:pt x="140124" y="608132"/>
                      <a:pt x="133533" y="608132"/>
                    </a:cubicBezTo>
                    <a:cubicBezTo>
                      <a:pt x="119050" y="608132"/>
                      <a:pt x="104938" y="600438"/>
                      <a:pt x="97604" y="586812"/>
                    </a:cubicBezTo>
                    <a:lnTo>
                      <a:pt x="4951" y="415784"/>
                    </a:lnTo>
                    <a:cubicBezTo>
                      <a:pt x="-1919" y="403085"/>
                      <a:pt x="-1640" y="387882"/>
                      <a:pt x="5787" y="375554"/>
                    </a:cubicBezTo>
                    <a:cubicBezTo>
                      <a:pt x="13028" y="363410"/>
                      <a:pt x="26025" y="355902"/>
                      <a:pt x="40137" y="355716"/>
                    </a:cubicBezTo>
                    <a:cubicBezTo>
                      <a:pt x="45522" y="358961"/>
                      <a:pt x="51835" y="361000"/>
                      <a:pt x="58612" y="361000"/>
                    </a:cubicBezTo>
                    <a:lnTo>
                      <a:pt x="170018" y="361000"/>
                    </a:lnTo>
                    <a:cubicBezTo>
                      <a:pt x="189700" y="361000"/>
                      <a:pt x="205669" y="345056"/>
                      <a:pt x="205669" y="325312"/>
                    </a:cubicBezTo>
                    <a:lnTo>
                      <a:pt x="205669" y="217782"/>
                    </a:lnTo>
                    <a:cubicBezTo>
                      <a:pt x="205669" y="198130"/>
                      <a:pt x="189700" y="182186"/>
                      <a:pt x="170018" y="182186"/>
                    </a:cubicBezTo>
                    <a:cubicBezTo>
                      <a:pt x="150244" y="182186"/>
                      <a:pt x="134276" y="198130"/>
                      <a:pt x="134276" y="217782"/>
                    </a:cubicBezTo>
                    <a:lnTo>
                      <a:pt x="134276" y="289716"/>
                    </a:lnTo>
                    <a:lnTo>
                      <a:pt x="97697" y="289716"/>
                    </a:lnTo>
                    <a:lnTo>
                      <a:pt x="97697" y="225013"/>
                    </a:lnTo>
                    <a:cubicBezTo>
                      <a:pt x="97697" y="187841"/>
                      <a:pt x="127870" y="157714"/>
                      <a:pt x="165191" y="157714"/>
                    </a:cubicBezTo>
                    <a:close/>
                    <a:moveTo>
                      <a:pt x="359129" y="0"/>
                    </a:moveTo>
                    <a:cubicBezTo>
                      <a:pt x="396874" y="0"/>
                      <a:pt x="427472" y="30551"/>
                      <a:pt x="427472" y="68237"/>
                    </a:cubicBezTo>
                    <a:cubicBezTo>
                      <a:pt x="427472" y="105923"/>
                      <a:pt x="396874" y="136474"/>
                      <a:pt x="359129" y="136474"/>
                    </a:cubicBezTo>
                    <a:cubicBezTo>
                      <a:pt x="321384" y="136474"/>
                      <a:pt x="290786" y="105923"/>
                      <a:pt x="290786" y="68237"/>
                    </a:cubicBezTo>
                    <a:cubicBezTo>
                      <a:pt x="290786" y="30551"/>
                      <a:pt x="321384" y="0"/>
                      <a:pt x="359129" y="0"/>
                    </a:cubicBezTo>
                    <a:close/>
                    <a:moveTo>
                      <a:pt x="159711" y="0"/>
                    </a:moveTo>
                    <a:cubicBezTo>
                      <a:pt x="197456" y="0"/>
                      <a:pt x="228054" y="30551"/>
                      <a:pt x="228054" y="68237"/>
                    </a:cubicBezTo>
                    <a:cubicBezTo>
                      <a:pt x="228054" y="105923"/>
                      <a:pt x="197456" y="136474"/>
                      <a:pt x="159711" y="136474"/>
                    </a:cubicBezTo>
                    <a:cubicBezTo>
                      <a:pt x="121966" y="136474"/>
                      <a:pt x="91368" y="105923"/>
                      <a:pt x="91368" y="68237"/>
                    </a:cubicBezTo>
                    <a:cubicBezTo>
                      <a:pt x="91368" y="30551"/>
                      <a:pt x="121966" y="0"/>
                      <a:pt x="15971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9563FD67-D063-423A-A2A8-CE74D0D47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1243" y="2237424"/>
                <a:ext cx="1960097" cy="4157658"/>
              </a:xfrm>
              <a:prstGeom prst="rect">
                <a:avLst/>
              </a:prstGeom>
            </p:spPr>
          </p:pic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92FE3B3-F6A0-4769-ABEF-43237CB9B228}"/>
              </a:ext>
            </a:extLst>
          </p:cNvPr>
          <p:cNvGrpSpPr/>
          <p:nvPr/>
        </p:nvGrpSpPr>
        <p:grpSpPr>
          <a:xfrm>
            <a:off x="756544" y="1559256"/>
            <a:ext cx="4555560" cy="4006369"/>
            <a:chOff x="7237008" y="2014335"/>
            <a:chExt cx="4555560" cy="4006369"/>
          </a:xfrm>
        </p:grpSpPr>
        <p:sp>
          <p:nvSpPr>
            <p:cNvPr id="26" name="user_158961">
              <a:extLst>
                <a:ext uri="{FF2B5EF4-FFF2-40B4-BE49-F238E27FC236}">
                  <a16:creationId xmlns:a16="http://schemas.microsoft.com/office/drawing/2014/main" id="{8ECAF189-8BFC-47A2-A8E8-E9B228491B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414888" y="2014335"/>
              <a:ext cx="2954984" cy="2120565"/>
            </a:xfrm>
            <a:custGeom>
              <a:avLst/>
              <a:gdLst>
                <a:gd name="connsiteX0" fmla="*/ 533228 w 606862"/>
                <a:gd name="connsiteY0" fmla="*/ 69781 h 435499"/>
                <a:gd name="connsiteX1" fmla="*/ 528214 w 606862"/>
                <a:gd name="connsiteY1" fmla="*/ 81924 h 435499"/>
                <a:gd name="connsiteX2" fmla="*/ 515122 w 606862"/>
                <a:gd name="connsiteY2" fmla="*/ 82851 h 435499"/>
                <a:gd name="connsiteX3" fmla="*/ 513543 w 606862"/>
                <a:gd name="connsiteY3" fmla="*/ 87671 h 435499"/>
                <a:gd name="connsiteX4" fmla="*/ 523571 w 606862"/>
                <a:gd name="connsiteY4" fmla="*/ 96107 h 435499"/>
                <a:gd name="connsiteX5" fmla="*/ 520414 w 606862"/>
                <a:gd name="connsiteY5" fmla="*/ 108806 h 435499"/>
                <a:gd name="connsiteX6" fmla="*/ 524500 w 606862"/>
                <a:gd name="connsiteY6" fmla="*/ 111773 h 435499"/>
                <a:gd name="connsiteX7" fmla="*/ 535643 w 606862"/>
                <a:gd name="connsiteY7" fmla="*/ 104913 h 435499"/>
                <a:gd name="connsiteX8" fmla="*/ 546785 w 606862"/>
                <a:gd name="connsiteY8" fmla="*/ 111773 h 435499"/>
                <a:gd name="connsiteX9" fmla="*/ 550871 w 606862"/>
                <a:gd name="connsiteY9" fmla="*/ 108806 h 435499"/>
                <a:gd name="connsiteX10" fmla="*/ 547807 w 606862"/>
                <a:gd name="connsiteY10" fmla="*/ 96107 h 435499"/>
                <a:gd name="connsiteX11" fmla="*/ 557835 w 606862"/>
                <a:gd name="connsiteY11" fmla="*/ 87671 h 435499"/>
                <a:gd name="connsiteX12" fmla="*/ 556349 w 606862"/>
                <a:gd name="connsiteY12" fmla="*/ 82851 h 435499"/>
                <a:gd name="connsiteX13" fmla="*/ 543257 w 606862"/>
                <a:gd name="connsiteY13" fmla="*/ 81924 h 435499"/>
                <a:gd name="connsiteX14" fmla="*/ 538242 w 606862"/>
                <a:gd name="connsiteY14" fmla="*/ 69781 h 435499"/>
                <a:gd name="connsiteX15" fmla="*/ 533228 w 606862"/>
                <a:gd name="connsiteY15" fmla="*/ 69781 h 435499"/>
                <a:gd name="connsiteX16" fmla="*/ 474173 w 606862"/>
                <a:gd name="connsiteY16" fmla="*/ 69781 h 435499"/>
                <a:gd name="connsiteX17" fmla="*/ 469159 w 606862"/>
                <a:gd name="connsiteY17" fmla="*/ 81924 h 435499"/>
                <a:gd name="connsiteX18" fmla="*/ 456066 w 606862"/>
                <a:gd name="connsiteY18" fmla="*/ 82851 h 435499"/>
                <a:gd name="connsiteX19" fmla="*/ 454488 w 606862"/>
                <a:gd name="connsiteY19" fmla="*/ 87671 h 435499"/>
                <a:gd name="connsiteX20" fmla="*/ 464516 w 606862"/>
                <a:gd name="connsiteY20" fmla="*/ 96107 h 435499"/>
                <a:gd name="connsiteX21" fmla="*/ 461359 w 606862"/>
                <a:gd name="connsiteY21" fmla="*/ 108806 h 435499"/>
                <a:gd name="connsiteX22" fmla="*/ 465445 w 606862"/>
                <a:gd name="connsiteY22" fmla="*/ 111773 h 435499"/>
                <a:gd name="connsiteX23" fmla="*/ 476587 w 606862"/>
                <a:gd name="connsiteY23" fmla="*/ 104913 h 435499"/>
                <a:gd name="connsiteX24" fmla="*/ 487730 w 606862"/>
                <a:gd name="connsiteY24" fmla="*/ 111773 h 435499"/>
                <a:gd name="connsiteX25" fmla="*/ 491815 w 606862"/>
                <a:gd name="connsiteY25" fmla="*/ 108806 h 435499"/>
                <a:gd name="connsiteX26" fmla="*/ 488751 w 606862"/>
                <a:gd name="connsiteY26" fmla="*/ 96107 h 435499"/>
                <a:gd name="connsiteX27" fmla="*/ 498779 w 606862"/>
                <a:gd name="connsiteY27" fmla="*/ 87671 h 435499"/>
                <a:gd name="connsiteX28" fmla="*/ 497294 w 606862"/>
                <a:gd name="connsiteY28" fmla="*/ 82851 h 435499"/>
                <a:gd name="connsiteX29" fmla="*/ 484201 w 606862"/>
                <a:gd name="connsiteY29" fmla="*/ 81924 h 435499"/>
                <a:gd name="connsiteX30" fmla="*/ 479187 w 606862"/>
                <a:gd name="connsiteY30" fmla="*/ 69781 h 435499"/>
                <a:gd name="connsiteX31" fmla="*/ 474173 w 606862"/>
                <a:gd name="connsiteY31" fmla="*/ 69781 h 435499"/>
                <a:gd name="connsiteX32" fmla="*/ 415117 w 606862"/>
                <a:gd name="connsiteY32" fmla="*/ 69781 h 435499"/>
                <a:gd name="connsiteX33" fmla="*/ 410103 w 606862"/>
                <a:gd name="connsiteY33" fmla="*/ 81924 h 435499"/>
                <a:gd name="connsiteX34" fmla="*/ 397011 w 606862"/>
                <a:gd name="connsiteY34" fmla="*/ 82851 h 435499"/>
                <a:gd name="connsiteX35" fmla="*/ 395432 w 606862"/>
                <a:gd name="connsiteY35" fmla="*/ 87671 h 435499"/>
                <a:gd name="connsiteX36" fmla="*/ 405460 w 606862"/>
                <a:gd name="connsiteY36" fmla="*/ 96107 h 435499"/>
                <a:gd name="connsiteX37" fmla="*/ 402303 w 606862"/>
                <a:gd name="connsiteY37" fmla="*/ 108806 h 435499"/>
                <a:gd name="connsiteX38" fmla="*/ 406389 w 606862"/>
                <a:gd name="connsiteY38" fmla="*/ 111773 h 435499"/>
                <a:gd name="connsiteX39" fmla="*/ 417532 w 606862"/>
                <a:gd name="connsiteY39" fmla="*/ 104913 h 435499"/>
                <a:gd name="connsiteX40" fmla="*/ 428674 w 606862"/>
                <a:gd name="connsiteY40" fmla="*/ 111773 h 435499"/>
                <a:gd name="connsiteX41" fmla="*/ 432760 w 606862"/>
                <a:gd name="connsiteY41" fmla="*/ 108806 h 435499"/>
                <a:gd name="connsiteX42" fmla="*/ 429696 w 606862"/>
                <a:gd name="connsiteY42" fmla="*/ 96107 h 435499"/>
                <a:gd name="connsiteX43" fmla="*/ 439724 w 606862"/>
                <a:gd name="connsiteY43" fmla="*/ 87671 h 435499"/>
                <a:gd name="connsiteX44" fmla="*/ 438238 w 606862"/>
                <a:gd name="connsiteY44" fmla="*/ 82851 h 435499"/>
                <a:gd name="connsiteX45" fmla="*/ 425146 w 606862"/>
                <a:gd name="connsiteY45" fmla="*/ 81924 h 435499"/>
                <a:gd name="connsiteX46" fmla="*/ 420132 w 606862"/>
                <a:gd name="connsiteY46" fmla="*/ 69781 h 435499"/>
                <a:gd name="connsiteX47" fmla="*/ 415117 w 606862"/>
                <a:gd name="connsiteY47" fmla="*/ 69781 h 435499"/>
                <a:gd name="connsiteX48" fmla="*/ 436010 w 606862"/>
                <a:gd name="connsiteY48" fmla="*/ 3780 h 435499"/>
                <a:gd name="connsiteX49" fmla="*/ 517257 w 606862"/>
                <a:gd name="connsiteY49" fmla="*/ 3780 h 435499"/>
                <a:gd name="connsiteX50" fmla="*/ 606862 w 606862"/>
                <a:gd name="connsiteY50" fmla="*/ 93140 h 435499"/>
                <a:gd name="connsiteX51" fmla="*/ 517257 w 606862"/>
                <a:gd name="connsiteY51" fmla="*/ 182594 h 435499"/>
                <a:gd name="connsiteX52" fmla="*/ 456438 w 606862"/>
                <a:gd name="connsiteY52" fmla="*/ 182594 h 435499"/>
                <a:gd name="connsiteX53" fmla="*/ 415210 w 606862"/>
                <a:gd name="connsiteY53" fmla="*/ 223751 h 435499"/>
                <a:gd name="connsiteX54" fmla="*/ 407689 w 606862"/>
                <a:gd name="connsiteY54" fmla="*/ 220692 h 435499"/>
                <a:gd name="connsiteX55" fmla="*/ 407689 w 606862"/>
                <a:gd name="connsiteY55" fmla="*/ 178051 h 435499"/>
                <a:gd name="connsiteX56" fmla="*/ 346405 w 606862"/>
                <a:gd name="connsiteY56" fmla="*/ 93233 h 435499"/>
                <a:gd name="connsiteX57" fmla="*/ 436010 w 606862"/>
                <a:gd name="connsiteY57" fmla="*/ 3780 h 435499"/>
                <a:gd name="connsiteX58" fmla="*/ 140854 w 606862"/>
                <a:gd name="connsiteY58" fmla="*/ 207 h 435499"/>
                <a:gd name="connsiteX59" fmla="*/ 216621 w 606862"/>
                <a:gd name="connsiteY59" fmla="*/ 856 h 435499"/>
                <a:gd name="connsiteX60" fmla="*/ 272145 w 606862"/>
                <a:gd name="connsiteY60" fmla="*/ 33762 h 435499"/>
                <a:gd name="connsiteX61" fmla="*/ 302693 w 606862"/>
                <a:gd name="connsiteY61" fmla="*/ 122934 h 435499"/>
                <a:gd name="connsiteX62" fmla="*/ 310400 w 606862"/>
                <a:gd name="connsiteY62" fmla="*/ 158343 h 435499"/>
                <a:gd name="connsiteX63" fmla="*/ 293130 w 606862"/>
                <a:gd name="connsiteY63" fmla="*/ 188098 h 435499"/>
                <a:gd name="connsiteX64" fmla="*/ 281152 w 606862"/>
                <a:gd name="connsiteY64" fmla="*/ 220819 h 435499"/>
                <a:gd name="connsiteX65" fmla="*/ 281152 w 606862"/>
                <a:gd name="connsiteY65" fmla="*/ 260863 h 435499"/>
                <a:gd name="connsiteX66" fmla="*/ 283287 w 606862"/>
                <a:gd name="connsiteY66" fmla="*/ 264385 h 435499"/>
                <a:gd name="connsiteX67" fmla="*/ 407057 w 606862"/>
                <a:gd name="connsiteY67" fmla="*/ 343732 h 435499"/>
                <a:gd name="connsiteX68" fmla="*/ 422192 w 606862"/>
                <a:gd name="connsiteY68" fmla="*/ 375989 h 435499"/>
                <a:gd name="connsiteX69" fmla="*/ 422192 w 606862"/>
                <a:gd name="connsiteY69" fmla="*/ 435406 h 435499"/>
                <a:gd name="connsiteX70" fmla="*/ 238533 w 606862"/>
                <a:gd name="connsiteY70" fmla="*/ 435406 h 435499"/>
                <a:gd name="connsiteX71" fmla="*/ 220520 w 606862"/>
                <a:gd name="connsiteY71" fmla="*/ 352816 h 435499"/>
                <a:gd name="connsiteX72" fmla="*/ 210957 w 606862"/>
                <a:gd name="connsiteY72" fmla="*/ 299331 h 435499"/>
                <a:gd name="connsiteX73" fmla="*/ 201393 w 606862"/>
                <a:gd name="connsiteY73" fmla="*/ 352816 h 435499"/>
                <a:gd name="connsiteX74" fmla="*/ 183566 w 606862"/>
                <a:gd name="connsiteY74" fmla="*/ 435499 h 435499"/>
                <a:gd name="connsiteX75" fmla="*/ 0 w 606862"/>
                <a:gd name="connsiteY75" fmla="*/ 435499 h 435499"/>
                <a:gd name="connsiteX76" fmla="*/ 0 w 606862"/>
                <a:gd name="connsiteY76" fmla="*/ 376082 h 435499"/>
                <a:gd name="connsiteX77" fmla="*/ 15135 w 606862"/>
                <a:gd name="connsiteY77" fmla="*/ 343824 h 435499"/>
                <a:gd name="connsiteX78" fmla="*/ 138905 w 606862"/>
                <a:gd name="connsiteY78" fmla="*/ 264478 h 435499"/>
                <a:gd name="connsiteX79" fmla="*/ 141040 w 606862"/>
                <a:gd name="connsiteY79" fmla="*/ 261049 h 435499"/>
                <a:gd name="connsiteX80" fmla="*/ 141040 w 606862"/>
                <a:gd name="connsiteY80" fmla="*/ 221005 h 435499"/>
                <a:gd name="connsiteX81" fmla="*/ 128970 w 606862"/>
                <a:gd name="connsiteY81" fmla="*/ 188191 h 435499"/>
                <a:gd name="connsiteX82" fmla="*/ 111792 w 606862"/>
                <a:gd name="connsiteY82" fmla="*/ 158436 h 435499"/>
                <a:gd name="connsiteX83" fmla="*/ 118942 w 606862"/>
                <a:gd name="connsiteY83" fmla="*/ 123120 h 435499"/>
                <a:gd name="connsiteX84" fmla="*/ 149397 w 606862"/>
                <a:gd name="connsiteY84" fmla="*/ 18560 h 435499"/>
                <a:gd name="connsiteX85" fmla="*/ 140854 w 606862"/>
                <a:gd name="connsiteY85" fmla="*/ 207 h 43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6862" h="435499">
                  <a:moveTo>
                    <a:pt x="533228" y="69781"/>
                  </a:moveTo>
                  <a:lnTo>
                    <a:pt x="528214" y="81924"/>
                  </a:lnTo>
                  <a:lnTo>
                    <a:pt x="515122" y="82851"/>
                  </a:lnTo>
                  <a:cubicBezTo>
                    <a:pt x="512615" y="83036"/>
                    <a:pt x="511686" y="86095"/>
                    <a:pt x="513543" y="87671"/>
                  </a:cubicBezTo>
                  <a:lnTo>
                    <a:pt x="523571" y="96107"/>
                  </a:lnTo>
                  <a:lnTo>
                    <a:pt x="520414" y="108806"/>
                  </a:lnTo>
                  <a:cubicBezTo>
                    <a:pt x="519857" y="111217"/>
                    <a:pt x="522457" y="113163"/>
                    <a:pt x="524500" y="111773"/>
                  </a:cubicBezTo>
                  <a:lnTo>
                    <a:pt x="535643" y="104913"/>
                  </a:lnTo>
                  <a:lnTo>
                    <a:pt x="546785" y="111773"/>
                  </a:lnTo>
                  <a:cubicBezTo>
                    <a:pt x="548921" y="113163"/>
                    <a:pt x="551521" y="111217"/>
                    <a:pt x="550871" y="108806"/>
                  </a:cubicBezTo>
                  <a:lnTo>
                    <a:pt x="547807" y="96107"/>
                  </a:lnTo>
                  <a:lnTo>
                    <a:pt x="557835" y="87671"/>
                  </a:lnTo>
                  <a:cubicBezTo>
                    <a:pt x="559785" y="86095"/>
                    <a:pt x="558856" y="83036"/>
                    <a:pt x="556349" y="82851"/>
                  </a:cubicBezTo>
                  <a:lnTo>
                    <a:pt x="543257" y="81924"/>
                  </a:lnTo>
                  <a:lnTo>
                    <a:pt x="538242" y="69781"/>
                  </a:lnTo>
                  <a:cubicBezTo>
                    <a:pt x="537407" y="67463"/>
                    <a:pt x="534157" y="67463"/>
                    <a:pt x="533228" y="69781"/>
                  </a:cubicBezTo>
                  <a:close/>
                  <a:moveTo>
                    <a:pt x="474173" y="69781"/>
                  </a:moveTo>
                  <a:lnTo>
                    <a:pt x="469159" y="81924"/>
                  </a:lnTo>
                  <a:lnTo>
                    <a:pt x="456066" y="82851"/>
                  </a:lnTo>
                  <a:cubicBezTo>
                    <a:pt x="453559" y="83036"/>
                    <a:pt x="452631" y="86095"/>
                    <a:pt x="454488" y="87671"/>
                  </a:cubicBezTo>
                  <a:lnTo>
                    <a:pt x="464516" y="96107"/>
                  </a:lnTo>
                  <a:lnTo>
                    <a:pt x="461359" y="108806"/>
                  </a:lnTo>
                  <a:cubicBezTo>
                    <a:pt x="460802" y="111217"/>
                    <a:pt x="463402" y="113163"/>
                    <a:pt x="465445" y="111773"/>
                  </a:cubicBezTo>
                  <a:lnTo>
                    <a:pt x="476587" y="104913"/>
                  </a:lnTo>
                  <a:lnTo>
                    <a:pt x="487730" y="111773"/>
                  </a:lnTo>
                  <a:cubicBezTo>
                    <a:pt x="489865" y="113163"/>
                    <a:pt x="492465" y="111217"/>
                    <a:pt x="491815" y="108806"/>
                  </a:cubicBezTo>
                  <a:lnTo>
                    <a:pt x="488751" y="96107"/>
                  </a:lnTo>
                  <a:lnTo>
                    <a:pt x="498779" y="87671"/>
                  </a:lnTo>
                  <a:cubicBezTo>
                    <a:pt x="500729" y="86095"/>
                    <a:pt x="499615" y="83036"/>
                    <a:pt x="497294" y="82851"/>
                  </a:cubicBezTo>
                  <a:lnTo>
                    <a:pt x="484201" y="81924"/>
                  </a:lnTo>
                  <a:lnTo>
                    <a:pt x="479187" y="69781"/>
                  </a:lnTo>
                  <a:cubicBezTo>
                    <a:pt x="478351" y="67463"/>
                    <a:pt x="475101" y="67463"/>
                    <a:pt x="474173" y="69781"/>
                  </a:cubicBezTo>
                  <a:close/>
                  <a:moveTo>
                    <a:pt x="415117" y="69781"/>
                  </a:moveTo>
                  <a:lnTo>
                    <a:pt x="410103" y="81924"/>
                  </a:lnTo>
                  <a:lnTo>
                    <a:pt x="397011" y="82851"/>
                  </a:lnTo>
                  <a:cubicBezTo>
                    <a:pt x="394504" y="83036"/>
                    <a:pt x="393575" y="86095"/>
                    <a:pt x="395432" y="87671"/>
                  </a:cubicBezTo>
                  <a:lnTo>
                    <a:pt x="405460" y="96107"/>
                  </a:lnTo>
                  <a:lnTo>
                    <a:pt x="402303" y="108806"/>
                  </a:lnTo>
                  <a:cubicBezTo>
                    <a:pt x="401746" y="111217"/>
                    <a:pt x="404346" y="113163"/>
                    <a:pt x="406389" y="111773"/>
                  </a:cubicBezTo>
                  <a:lnTo>
                    <a:pt x="417532" y="104913"/>
                  </a:lnTo>
                  <a:lnTo>
                    <a:pt x="428674" y="111773"/>
                  </a:lnTo>
                  <a:cubicBezTo>
                    <a:pt x="430810" y="113163"/>
                    <a:pt x="433410" y="111217"/>
                    <a:pt x="432760" y="108806"/>
                  </a:cubicBezTo>
                  <a:lnTo>
                    <a:pt x="429696" y="96107"/>
                  </a:lnTo>
                  <a:lnTo>
                    <a:pt x="439724" y="87671"/>
                  </a:lnTo>
                  <a:cubicBezTo>
                    <a:pt x="441581" y="86095"/>
                    <a:pt x="440560" y="83036"/>
                    <a:pt x="438238" y="82851"/>
                  </a:cubicBezTo>
                  <a:lnTo>
                    <a:pt x="425146" y="81924"/>
                  </a:lnTo>
                  <a:lnTo>
                    <a:pt x="420132" y="69781"/>
                  </a:lnTo>
                  <a:cubicBezTo>
                    <a:pt x="419296" y="67463"/>
                    <a:pt x="416046" y="67463"/>
                    <a:pt x="415117" y="69781"/>
                  </a:cubicBezTo>
                  <a:close/>
                  <a:moveTo>
                    <a:pt x="436010" y="3780"/>
                  </a:moveTo>
                  <a:lnTo>
                    <a:pt x="517257" y="3780"/>
                  </a:lnTo>
                  <a:cubicBezTo>
                    <a:pt x="566749" y="3780"/>
                    <a:pt x="606862" y="43825"/>
                    <a:pt x="606862" y="93140"/>
                  </a:cubicBezTo>
                  <a:cubicBezTo>
                    <a:pt x="606862" y="142548"/>
                    <a:pt x="566749" y="182594"/>
                    <a:pt x="517257" y="182594"/>
                  </a:cubicBezTo>
                  <a:lnTo>
                    <a:pt x="456438" y="182594"/>
                  </a:lnTo>
                  <a:lnTo>
                    <a:pt x="415210" y="223751"/>
                  </a:lnTo>
                  <a:cubicBezTo>
                    <a:pt x="412517" y="226625"/>
                    <a:pt x="407689" y="224678"/>
                    <a:pt x="407689" y="220692"/>
                  </a:cubicBezTo>
                  <a:lnTo>
                    <a:pt x="407689" y="178051"/>
                  </a:lnTo>
                  <a:cubicBezTo>
                    <a:pt x="372126" y="166279"/>
                    <a:pt x="346405" y="132815"/>
                    <a:pt x="346405" y="93233"/>
                  </a:cubicBezTo>
                  <a:cubicBezTo>
                    <a:pt x="346405" y="43825"/>
                    <a:pt x="386518" y="3780"/>
                    <a:pt x="436010" y="3780"/>
                  </a:cubicBezTo>
                  <a:close/>
                  <a:moveTo>
                    <a:pt x="140854" y="207"/>
                  </a:moveTo>
                  <a:cubicBezTo>
                    <a:pt x="140854" y="207"/>
                    <a:pt x="191922" y="5954"/>
                    <a:pt x="216621" y="856"/>
                  </a:cubicBezTo>
                  <a:cubicBezTo>
                    <a:pt x="241412" y="-4335"/>
                    <a:pt x="267874" y="15038"/>
                    <a:pt x="272145" y="33762"/>
                  </a:cubicBezTo>
                  <a:cubicBezTo>
                    <a:pt x="272145" y="33762"/>
                    <a:pt x="322099" y="33948"/>
                    <a:pt x="302693" y="122934"/>
                  </a:cubicBezTo>
                  <a:cubicBezTo>
                    <a:pt x="310493" y="122563"/>
                    <a:pt x="318942" y="128032"/>
                    <a:pt x="310400" y="158343"/>
                  </a:cubicBezTo>
                  <a:cubicBezTo>
                    <a:pt x="303807" y="181331"/>
                    <a:pt x="297772" y="187727"/>
                    <a:pt x="293130" y="188098"/>
                  </a:cubicBezTo>
                  <a:cubicBezTo>
                    <a:pt x="291551" y="198480"/>
                    <a:pt x="287466" y="209974"/>
                    <a:pt x="281152" y="220819"/>
                  </a:cubicBezTo>
                  <a:lnTo>
                    <a:pt x="281152" y="260863"/>
                  </a:lnTo>
                  <a:cubicBezTo>
                    <a:pt x="281152" y="262346"/>
                    <a:pt x="281895" y="263737"/>
                    <a:pt x="283287" y="264385"/>
                  </a:cubicBezTo>
                  <a:cubicBezTo>
                    <a:pt x="294987" y="270133"/>
                    <a:pt x="353204" y="299424"/>
                    <a:pt x="407057" y="343732"/>
                  </a:cubicBezTo>
                  <a:cubicBezTo>
                    <a:pt x="416714" y="351611"/>
                    <a:pt x="422192" y="363476"/>
                    <a:pt x="422192" y="375989"/>
                  </a:cubicBezTo>
                  <a:lnTo>
                    <a:pt x="422192" y="435406"/>
                  </a:lnTo>
                  <a:lnTo>
                    <a:pt x="238533" y="435406"/>
                  </a:lnTo>
                  <a:lnTo>
                    <a:pt x="220520" y="352816"/>
                  </a:lnTo>
                  <a:cubicBezTo>
                    <a:pt x="257104" y="301834"/>
                    <a:pt x="217735" y="299331"/>
                    <a:pt x="210957" y="299331"/>
                  </a:cubicBezTo>
                  <a:cubicBezTo>
                    <a:pt x="204179" y="299424"/>
                    <a:pt x="164810" y="301834"/>
                    <a:pt x="201393" y="352816"/>
                  </a:cubicBezTo>
                  <a:lnTo>
                    <a:pt x="183566" y="435499"/>
                  </a:lnTo>
                  <a:lnTo>
                    <a:pt x="0" y="435499"/>
                  </a:lnTo>
                  <a:lnTo>
                    <a:pt x="0" y="376082"/>
                  </a:lnTo>
                  <a:cubicBezTo>
                    <a:pt x="0" y="363754"/>
                    <a:pt x="5478" y="351703"/>
                    <a:pt x="15135" y="343824"/>
                  </a:cubicBezTo>
                  <a:cubicBezTo>
                    <a:pt x="68988" y="299609"/>
                    <a:pt x="127113" y="270318"/>
                    <a:pt x="138905" y="264478"/>
                  </a:cubicBezTo>
                  <a:cubicBezTo>
                    <a:pt x="140112" y="263829"/>
                    <a:pt x="141040" y="262532"/>
                    <a:pt x="141040" y="261049"/>
                  </a:cubicBezTo>
                  <a:lnTo>
                    <a:pt x="141040" y="221005"/>
                  </a:lnTo>
                  <a:cubicBezTo>
                    <a:pt x="134726" y="210067"/>
                    <a:pt x="130641" y="198573"/>
                    <a:pt x="128970" y="188191"/>
                  </a:cubicBezTo>
                  <a:cubicBezTo>
                    <a:pt x="124420" y="187820"/>
                    <a:pt x="118385" y="181424"/>
                    <a:pt x="111792" y="158436"/>
                  </a:cubicBezTo>
                  <a:cubicBezTo>
                    <a:pt x="103528" y="128867"/>
                    <a:pt x="111328" y="123120"/>
                    <a:pt x="118942" y="123120"/>
                  </a:cubicBezTo>
                  <a:cubicBezTo>
                    <a:pt x="114856" y="105786"/>
                    <a:pt x="104643" y="45813"/>
                    <a:pt x="149397" y="18560"/>
                  </a:cubicBezTo>
                  <a:cubicBezTo>
                    <a:pt x="149397" y="18560"/>
                    <a:pt x="140112" y="10960"/>
                    <a:pt x="140854" y="207"/>
                  </a:cubicBezTo>
                  <a:close/>
                </a:path>
              </a:pathLst>
            </a:custGeom>
            <a:solidFill>
              <a:schemeClr val="tx1"/>
            </a:solidFill>
            <a:ln w="57150">
              <a:solidFill>
                <a:srgbClr val="ED4390"/>
              </a:solidFill>
            </a:ln>
          </p:spPr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8ADF9EB-79B0-4E63-82B1-E6152E850C14}"/>
                </a:ext>
              </a:extLst>
            </p:cNvPr>
            <p:cNvGrpSpPr/>
            <p:nvPr/>
          </p:nvGrpSpPr>
          <p:grpSpPr>
            <a:xfrm>
              <a:off x="7237008" y="4351858"/>
              <a:ext cx="4555560" cy="1668846"/>
              <a:chOff x="6393206" y="4540442"/>
              <a:chExt cx="4555560" cy="1668846"/>
            </a:xfrm>
          </p:grpSpPr>
          <p:sp>
            <p:nvSpPr>
              <p:cNvPr id="27" name="user_158965">
                <a:extLst>
                  <a:ext uri="{FF2B5EF4-FFF2-40B4-BE49-F238E27FC236}">
                    <a16:creationId xmlns:a16="http://schemas.microsoft.com/office/drawing/2014/main" id="{DE28945C-3F38-4053-BC05-AABD42DF0F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flipH="1">
                <a:off x="8728151" y="4540442"/>
                <a:ext cx="2220615" cy="1668846"/>
              </a:xfrm>
              <a:custGeom>
                <a:avLst/>
                <a:gdLst>
                  <a:gd name="connsiteX0" fmla="*/ 123175 w 609465"/>
                  <a:gd name="connsiteY0" fmla="*/ 307089 h 458028"/>
                  <a:gd name="connsiteX1" fmla="*/ 101572 w 609465"/>
                  <a:gd name="connsiteY1" fmla="*/ 369482 h 458028"/>
                  <a:gd name="connsiteX2" fmla="*/ 131124 w 609465"/>
                  <a:gd name="connsiteY2" fmla="*/ 367240 h 458028"/>
                  <a:gd name="connsiteX3" fmla="*/ 195985 w 609465"/>
                  <a:gd name="connsiteY3" fmla="*/ 446829 h 458028"/>
                  <a:gd name="connsiteX4" fmla="*/ 196195 w 609465"/>
                  <a:gd name="connsiteY4" fmla="*/ 447443 h 458028"/>
                  <a:gd name="connsiteX5" fmla="*/ 196281 w 609465"/>
                  <a:gd name="connsiteY5" fmla="*/ 447192 h 458028"/>
                  <a:gd name="connsiteX6" fmla="*/ 196587 w 609465"/>
                  <a:gd name="connsiteY6" fmla="*/ 447567 h 458028"/>
                  <a:gd name="connsiteX7" fmla="*/ 261862 w 609465"/>
                  <a:gd name="connsiteY7" fmla="*/ 367334 h 458028"/>
                  <a:gd name="connsiteX8" fmla="*/ 291414 w 609465"/>
                  <a:gd name="connsiteY8" fmla="*/ 369576 h 458028"/>
                  <a:gd name="connsiteX9" fmla="*/ 270185 w 609465"/>
                  <a:gd name="connsiteY9" fmla="*/ 307182 h 458028"/>
                  <a:gd name="connsiteX10" fmla="*/ 281501 w 609465"/>
                  <a:gd name="connsiteY10" fmla="*/ 313347 h 458028"/>
                  <a:gd name="connsiteX11" fmla="*/ 348647 w 609465"/>
                  <a:gd name="connsiteY11" fmla="*/ 346318 h 458028"/>
                  <a:gd name="connsiteX12" fmla="*/ 382033 w 609465"/>
                  <a:gd name="connsiteY12" fmla="*/ 390498 h 458028"/>
                  <a:gd name="connsiteX13" fmla="*/ 392787 w 609465"/>
                  <a:gd name="connsiteY13" fmla="*/ 449715 h 458028"/>
                  <a:gd name="connsiteX14" fmla="*/ 385773 w 609465"/>
                  <a:gd name="connsiteY14" fmla="*/ 458028 h 458028"/>
                  <a:gd name="connsiteX15" fmla="*/ 199018 w 609465"/>
                  <a:gd name="connsiteY15" fmla="*/ 458028 h 458028"/>
                  <a:gd name="connsiteX16" fmla="*/ 193968 w 609465"/>
                  <a:gd name="connsiteY16" fmla="*/ 458028 h 458028"/>
                  <a:gd name="connsiteX17" fmla="*/ 7213 w 609465"/>
                  <a:gd name="connsiteY17" fmla="*/ 458028 h 458028"/>
                  <a:gd name="connsiteX18" fmla="*/ 105 w 609465"/>
                  <a:gd name="connsiteY18" fmla="*/ 449528 h 458028"/>
                  <a:gd name="connsiteX19" fmla="*/ 10860 w 609465"/>
                  <a:gd name="connsiteY19" fmla="*/ 390404 h 458028"/>
                  <a:gd name="connsiteX20" fmla="*/ 44246 w 609465"/>
                  <a:gd name="connsiteY20" fmla="*/ 346225 h 458028"/>
                  <a:gd name="connsiteX21" fmla="*/ 109708 w 609465"/>
                  <a:gd name="connsiteY21" fmla="*/ 313907 h 458028"/>
                  <a:gd name="connsiteX22" fmla="*/ 456818 w 609465"/>
                  <a:gd name="connsiteY22" fmla="*/ 68801 h 458028"/>
                  <a:gd name="connsiteX23" fmla="*/ 440637 w 609465"/>
                  <a:gd name="connsiteY23" fmla="*/ 75525 h 458028"/>
                  <a:gd name="connsiteX24" fmla="*/ 433902 w 609465"/>
                  <a:gd name="connsiteY24" fmla="*/ 91680 h 458028"/>
                  <a:gd name="connsiteX25" fmla="*/ 440637 w 609465"/>
                  <a:gd name="connsiteY25" fmla="*/ 107929 h 458028"/>
                  <a:gd name="connsiteX26" fmla="*/ 471784 w 609465"/>
                  <a:gd name="connsiteY26" fmla="*/ 139026 h 458028"/>
                  <a:gd name="connsiteX27" fmla="*/ 474309 w 609465"/>
                  <a:gd name="connsiteY27" fmla="*/ 140053 h 458028"/>
                  <a:gd name="connsiteX28" fmla="*/ 476741 w 609465"/>
                  <a:gd name="connsiteY28" fmla="*/ 139026 h 458028"/>
                  <a:gd name="connsiteX29" fmla="*/ 507981 w 609465"/>
                  <a:gd name="connsiteY29" fmla="*/ 107929 h 458028"/>
                  <a:gd name="connsiteX30" fmla="*/ 514716 w 609465"/>
                  <a:gd name="connsiteY30" fmla="*/ 91680 h 458028"/>
                  <a:gd name="connsiteX31" fmla="*/ 507981 w 609465"/>
                  <a:gd name="connsiteY31" fmla="*/ 75525 h 458028"/>
                  <a:gd name="connsiteX32" fmla="*/ 491706 w 609465"/>
                  <a:gd name="connsiteY32" fmla="*/ 68801 h 458028"/>
                  <a:gd name="connsiteX33" fmla="*/ 475525 w 609465"/>
                  <a:gd name="connsiteY33" fmla="*/ 75525 h 458028"/>
                  <a:gd name="connsiteX34" fmla="*/ 474309 w 609465"/>
                  <a:gd name="connsiteY34" fmla="*/ 76739 h 458028"/>
                  <a:gd name="connsiteX35" fmla="*/ 473000 w 609465"/>
                  <a:gd name="connsiteY35" fmla="*/ 75525 h 458028"/>
                  <a:gd name="connsiteX36" fmla="*/ 456818 w 609465"/>
                  <a:gd name="connsiteY36" fmla="*/ 68801 h 458028"/>
                  <a:gd name="connsiteX37" fmla="*/ 432125 w 609465"/>
                  <a:gd name="connsiteY37" fmla="*/ 7821 h 458028"/>
                  <a:gd name="connsiteX38" fmla="*/ 516399 w 609465"/>
                  <a:gd name="connsiteY38" fmla="*/ 7821 h 458028"/>
                  <a:gd name="connsiteX39" fmla="*/ 609465 w 609465"/>
                  <a:gd name="connsiteY39" fmla="*/ 100645 h 458028"/>
                  <a:gd name="connsiteX40" fmla="*/ 516399 w 609465"/>
                  <a:gd name="connsiteY40" fmla="*/ 193562 h 458028"/>
                  <a:gd name="connsiteX41" fmla="*/ 453357 w 609465"/>
                  <a:gd name="connsiteY41" fmla="*/ 193562 h 458028"/>
                  <a:gd name="connsiteX42" fmla="*/ 410519 w 609465"/>
                  <a:gd name="connsiteY42" fmla="*/ 236239 h 458028"/>
                  <a:gd name="connsiteX43" fmla="*/ 402662 w 609465"/>
                  <a:gd name="connsiteY43" fmla="*/ 232877 h 458028"/>
                  <a:gd name="connsiteX44" fmla="*/ 402662 w 609465"/>
                  <a:gd name="connsiteY44" fmla="*/ 188706 h 458028"/>
                  <a:gd name="connsiteX45" fmla="*/ 339059 w 609465"/>
                  <a:gd name="connsiteY45" fmla="*/ 100645 h 458028"/>
                  <a:gd name="connsiteX46" fmla="*/ 432125 w 609465"/>
                  <a:gd name="connsiteY46" fmla="*/ 7821 h 458028"/>
                  <a:gd name="connsiteX47" fmla="*/ 189106 w 609465"/>
                  <a:gd name="connsiteY47" fmla="*/ 9 h 458028"/>
                  <a:gd name="connsiteX48" fmla="*/ 233874 w 609465"/>
                  <a:gd name="connsiteY48" fmla="*/ 18447 h 458028"/>
                  <a:gd name="connsiteX49" fmla="*/ 304651 w 609465"/>
                  <a:gd name="connsiteY49" fmla="*/ 156092 h 458028"/>
                  <a:gd name="connsiteX50" fmla="*/ 339058 w 609465"/>
                  <a:gd name="connsiteY50" fmla="*/ 244244 h 458028"/>
                  <a:gd name="connsiteX51" fmla="*/ 249582 w 609465"/>
                  <a:gd name="connsiteY51" fmla="*/ 271698 h 458028"/>
                  <a:gd name="connsiteX52" fmla="*/ 249582 w 609465"/>
                  <a:gd name="connsiteY52" fmla="*/ 290935 h 458028"/>
                  <a:gd name="connsiteX53" fmla="*/ 249488 w 609465"/>
                  <a:gd name="connsiteY53" fmla="*/ 292242 h 458028"/>
                  <a:gd name="connsiteX54" fmla="*/ 196281 w 609465"/>
                  <a:gd name="connsiteY54" fmla="*/ 447192 h 458028"/>
                  <a:gd name="connsiteX55" fmla="*/ 195985 w 609465"/>
                  <a:gd name="connsiteY55" fmla="*/ 446829 h 458028"/>
                  <a:gd name="connsiteX56" fmla="*/ 142996 w 609465"/>
                  <a:gd name="connsiteY56" fmla="*/ 291869 h 458028"/>
                  <a:gd name="connsiteX57" fmla="*/ 142996 w 609465"/>
                  <a:gd name="connsiteY57" fmla="*/ 272259 h 458028"/>
                  <a:gd name="connsiteX58" fmla="*/ 52210 w 609465"/>
                  <a:gd name="connsiteY58" fmla="*/ 242843 h 458028"/>
                  <a:gd name="connsiteX59" fmla="*/ 89889 w 609465"/>
                  <a:gd name="connsiteY59" fmla="*/ 136668 h 458028"/>
                  <a:gd name="connsiteX60" fmla="*/ 154309 w 609465"/>
                  <a:gd name="connsiteY60" fmla="*/ 6680 h 458028"/>
                  <a:gd name="connsiteX61" fmla="*/ 189106 w 609465"/>
                  <a:gd name="connsiteY61" fmla="*/ 9 h 45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609465" h="458028">
                    <a:moveTo>
                      <a:pt x="123175" y="307089"/>
                    </a:moveTo>
                    <a:lnTo>
                      <a:pt x="101572" y="369482"/>
                    </a:lnTo>
                    <a:lnTo>
                      <a:pt x="131124" y="367240"/>
                    </a:lnTo>
                    <a:lnTo>
                      <a:pt x="195985" y="446829"/>
                    </a:lnTo>
                    <a:lnTo>
                      <a:pt x="196195" y="447443"/>
                    </a:lnTo>
                    <a:lnTo>
                      <a:pt x="196281" y="447192"/>
                    </a:lnTo>
                    <a:lnTo>
                      <a:pt x="196587" y="447567"/>
                    </a:lnTo>
                    <a:lnTo>
                      <a:pt x="261862" y="367334"/>
                    </a:lnTo>
                    <a:lnTo>
                      <a:pt x="291414" y="369576"/>
                    </a:lnTo>
                    <a:lnTo>
                      <a:pt x="270185" y="307182"/>
                    </a:lnTo>
                    <a:cubicBezTo>
                      <a:pt x="273926" y="309331"/>
                      <a:pt x="277667" y="311479"/>
                      <a:pt x="281501" y="313347"/>
                    </a:cubicBezTo>
                    <a:lnTo>
                      <a:pt x="348647" y="346318"/>
                    </a:lnTo>
                    <a:cubicBezTo>
                      <a:pt x="366228" y="354911"/>
                      <a:pt x="378572" y="371350"/>
                      <a:pt x="382033" y="390498"/>
                    </a:cubicBezTo>
                    <a:lnTo>
                      <a:pt x="392787" y="449715"/>
                    </a:lnTo>
                    <a:cubicBezTo>
                      <a:pt x="393535" y="454012"/>
                      <a:pt x="390262" y="458028"/>
                      <a:pt x="385773" y="458028"/>
                    </a:cubicBezTo>
                    <a:lnTo>
                      <a:pt x="199018" y="458028"/>
                    </a:lnTo>
                    <a:lnTo>
                      <a:pt x="193968" y="458028"/>
                    </a:lnTo>
                    <a:lnTo>
                      <a:pt x="7213" y="458028"/>
                    </a:lnTo>
                    <a:cubicBezTo>
                      <a:pt x="2724" y="458028"/>
                      <a:pt x="-643" y="454012"/>
                      <a:pt x="105" y="449528"/>
                    </a:cubicBezTo>
                    <a:lnTo>
                      <a:pt x="10860" y="390404"/>
                    </a:lnTo>
                    <a:cubicBezTo>
                      <a:pt x="14320" y="371257"/>
                      <a:pt x="26758" y="354818"/>
                      <a:pt x="44246" y="346225"/>
                    </a:cubicBezTo>
                    <a:lnTo>
                      <a:pt x="109708" y="313907"/>
                    </a:lnTo>
                    <a:close/>
                    <a:moveTo>
                      <a:pt x="456818" y="68801"/>
                    </a:moveTo>
                    <a:cubicBezTo>
                      <a:pt x="450739" y="68801"/>
                      <a:pt x="444939" y="71136"/>
                      <a:pt x="440637" y="75525"/>
                    </a:cubicBezTo>
                    <a:cubicBezTo>
                      <a:pt x="436241" y="79914"/>
                      <a:pt x="433902" y="85610"/>
                      <a:pt x="433902" y="91680"/>
                    </a:cubicBezTo>
                    <a:cubicBezTo>
                      <a:pt x="433902" y="97844"/>
                      <a:pt x="436241" y="103540"/>
                      <a:pt x="440637" y="107929"/>
                    </a:cubicBezTo>
                    <a:lnTo>
                      <a:pt x="471784" y="139026"/>
                    </a:lnTo>
                    <a:cubicBezTo>
                      <a:pt x="472438" y="139680"/>
                      <a:pt x="473280" y="140053"/>
                      <a:pt x="474309" y="140053"/>
                    </a:cubicBezTo>
                    <a:cubicBezTo>
                      <a:pt x="475244" y="140053"/>
                      <a:pt x="476180" y="139680"/>
                      <a:pt x="476741" y="139026"/>
                    </a:cubicBezTo>
                    <a:lnTo>
                      <a:pt x="507981" y="107929"/>
                    </a:lnTo>
                    <a:cubicBezTo>
                      <a:pt x="512284" y="103540"/>
                      <a:pt x="514716" y="97844"/>
                      <a:pt x="514716" y="91680"/>
                    </a:cubicBezTo>
                    <a:cubicBezTo>
                      <a:pt x="514716" y="85610"/>
                      <a:pt x="512284" y="79914"/>
                      <a:pt x="507981" y="75525"/>
                    </a:cubicBezTo>
                    <a:cubicBezTo>
                      <a:pt x="503585" y="71136"/>
                      <a:pt x="497880" y="68801"/>
                      <a:pt x="491706" y="68801"/>
                    </a:cubicBezTo>
                    <a:cubicBezTo>
                      <a:pt x="485627" y="68801"/>
                      <a:pt x="479921" y="71136"/>
                      <a:pt x="475525" y="75525"/>
                    </a:cubicBezTo>
                    <a:lnTo>
                      <a:pt x="474309" y="76739"/>
                    </a:lnTo>
                    <a:lnTo>
                      <a:pt x="473000" y="75525"/>
                    </a:lnTo>
                    <a:cubicBezTo>
                      <a:pt x="468697" y="71136"/>
                      <a:pt x="462898" y="68801"/>
                      <a:pt x="456818" y="68801"/>
                    </a:cubicBezTo>
                    <a:close/>
                    <a:moveTo>
                      <a:pt x="432125" y="7821"/>
                    </a:moveTo>
                    <a:lnTo>
                      <a:pt x="516399" y="7821"/>
                    </a:lnTo>
                    <a:cubicBezTo>
                      <a:pt x="567843" y="7821"/>
                      <a:pt x="609465" y="49377"/>
                      <a:pt x="609465" y="100645"/>
                    </a:cubicBezTo>
                    <a:cubicBezTo>
                      <a:pt x="609465" y="152006"/>
                      <a:pt x="567843" y="193562"/>
                      <a:pt x="516399" y="193562"/>
                    </a:cubicBezTo>
                    <a:lnTo>
                      <a:pt x="453357" y="193562"/>
                    </a:lnTo>
                    <a:lnTo>
                      <a:pt x="410519" y="236239"/>
                    </a:lnTo>
                    <a:cubicBezTo>
                      <a:pt x="407526" y="239134"/>
                      <a:pt x="402569" y="237173"/>
                      <a:pt x="402662" y="232877"/>
                    </a:cubicBezTo>
                    <a:lnTo>
                      <a:pt x="402662" y="188706"/>
                    </a:lnTo>
                    <a:cubicBezTo>
                      <a:pt x="365810" y="176473"/>
                      <a:pt x="339059" y="141641"/>
                      <a:pt x="339059" y="100645"/>
                    </a:cubicBezTo>
                    <a:cubicBezTo>
                      <a:pt x="339059" y="49377"/>
                      <a:pt x="380775" y="7821"/>
                      <a:pt x="432125" y="7821"/>
                    </a:cubicBezTo>
                    <a:close/>
                    <a:moveTo>
                      <a:pt x="189106" y="9"/>
                    </a:moveTo>
                    <a:cubicBezTo>
                      <a:pt x="218938" y="482"/>
                      <a:pt x="233874" y="18447"/>
                      <a:pt x="233874" y="18447"/>
                    </a:cubicBezTo>
                    <a:cubicBezTo>
                      <a:pt x="295302" y="12844"/>
                      <a:pt x="312131" y="79892"/>
                      <a:pt x="304651" y="156092"/>
                    </a:cubicBezTo>
                    <a:cubicBezTo>
                      <a:pt x="297172" y="232385"/>
                      <a:pt x="339058" y="244244"/>
                      <a:pt x="339058" y="244244"/>
                    </a:cubicBezTo>
                    <a:cubicBezTo>
                      <a:pt x="310261" y="273566"/>
                      <a:pt x="249582" y="271698"/>
                      <a:pt x="249582" y="271698"/>
                    </a:cubicBezTo>
                    <a:lnTo>
                      <a:pt x="249582" y="290935"/>
                    </a:lnTo>
                    <a:lnTo>
                      <a:pt x="249488" y="292242"/>
                    </a:lnTo>
                    <a:lnTo>
                      <a:pt x="196281" y="447192"/>
                    </a:lnTo>
                    <a:lnTo>
                      <a:pt x="195985" y="446829"/>
                    </a:lnTo>
                    <a:lnTo>
                      <a:pt x="142996" y="291869"/>
                    </a:lnTo>
                    <a:lnTo>
                      <a:pt x="142996" y="272259"/>
                    </a:lnTo>
                    <a:cubicBezTo>
                      <a:pt x="72967" y="272819"/>
                      <a:pt x="52210" y="242843"/>
                      <a:pt x="52210" y="242843"/>
                    </a:cubicBezTo>
                    <a:cubicBezTo>
                      <a:pt x="52210" y="242843"/>
                      <a:pt x="92414" y="242190"/>
                      <a:pt x="89889" y="136668"/>
                    </a:cubicBezTo>
                    <a:cubicBezTo>
                      <a:pt x="87365" y="31053"/>
                      <a:pt x="136264" y="13497"/>
                      <a:pt x="154309" y="6680"/>
                    </a:cubicBezTo>
                    <a:cubicBezTo>
                      <a:pt x="167562" y="1638"/>
                      <a:pt x="179161" y="-148"/>
                      <a:pt x="189106" y="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</p:sp>
          <p:sp>
            <p:nvSpPr>
              <p:cNvPr id="28" name="user_158986">
                <a:extLst>
                  <a:ext uri="{FF2B5EF4-FFF2-40B4-BE49-F238E27FC236}">
                    <a16:creationId xmlns:a16="http://schemas.microsoft.com/office/drawing/2014/main" id="{3F693339-2AF3-461D-A539-D7801039E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93206" y="4540442"/>
                <a:ext cx="2300528" cy="1668846"/>
              </a:xfrm>
              <a:custGeom>
                <a:avLst/>
                <a:gdLst>
                  <a:gd name="connsiteX0" fmla="*/ 502773 w 609120"/>
                  <a:gd name="connsiteY0" fmla="*/ 65754 h 441868"/>
                  <a:gd name="connsiteX1" fmla="*/ 467979 w 609120"/>
                  <a:gd name="connsiteY1" fmla="*/ 100299 h 441868"/>
                  <a:gd name="connsiteX2" fmla="*/ 453387 w 609120"/>
                  <a:gd name="connsiteY2" fmla="*/ 85641 h 441868"/>
                  <a:gd name="connsiteX3" fmla="*/ 438142 w 609120"/>
                  <a:gd name="connsiteY3" fmla="*/ 100672 h 441868"/>
                  <a:gd name="connsiteX4" fmla="*/ 452733 w 609120"/>
                  <a:gd name="connsiteY4" fmla="*/ 115423 h 441868"/>
                  <a:gd name="connsiteX5" fmla="*/ 467979 w 609120"/>
                  <a:gd name="connsiteY5" fmla="*/ 130548 h 441868"/>
                  <a:gd name="connsiteX6" fmla="*/ 483225 w 609120"/>
                  <a:gd name="connsiteY6" fmla="*/ 115517 h 441868"/>
                  <a:gd name="connsiteX7" fmla="*/ 517832 w 609120"/>
                  <a:gd name="connsiteY7" fmla="*/ 80879 h 441868"/>
                  <a:gd name="connsiteX8" fmla="*/ 437206 w 609120"/>
                  <a:gd name="connsiteY8" fmla="*/ 8243 h 441868"/>
                  <a:gd name="connsiteX9" fmla="*/ 518954 w 609120"/>
                  <a:gd name="connsiteY9" fmla="*/ 8243 h 441868"/>
                  <a:gd name="connsiteX10" fmla="*/ 609120 w 609120"/>
                  <a:gd name="connsiteY10" fmla="*/ 98245 h 441868"/>
                  <a:gd name="connsiteX11" fmla="*/ 518954 w 609120"/>
                  <a:gd name="connsiteY11" fmla="*/ 188246 h 441868"/>
                  <a:gd name="connsiteX12" fmla="*/ 457877 w 609120"/>
                  <a:gd name="connsiteY12" fmla="*/ 188246 h 441868"/>
                  <a:gd name="connsiteX13" fmla="*/ 416348 w 609120"/>
                  <a:gd name="connsiteY13" fmla="*/ 229699 h 441868"/>
                  <a:gd name="connsiteX14" fmla="*/ 408772 w 609120"/>
                  <a:gd name="connsiteY14" fmla="*/ 226525 h 441868"/>
                  <a:gd name="connsiteX15" fmla="*/ 408772 w 609120"/>
                  <a:gd name="connsiteY15" fmla="*/ 183578 h 441868"/>
                  <a:gd name="connsiteX16" fmla="*/ 347040 w 609120"/>
                  <a:gd name="connsiteY16" fmla="*/ 98245 h 441868"/>
                  <a:gd name="connsiteX17" fmla="*/ 437206 w 609120"/>
                  <a:gd name="connsiteY17" fmla="*/ 8243 h 441868"/>
                  <a:gd name="connsiteX18" fmla="*/ 206385 w 609120"/>
                  <a:gd name="connsiteY18" fmla="*/ 373 h 441868"/>
                  <a:gd name="connsiteX19" fmla="*/ 256321 w 609120"/>
                  <a:gd name="connsiteY19" fmla="*/ 10924 h 441868"/>
                  <a:gd name="connsiteX20" fmla="*/ 280634 w 609120"/>
                  <a:gd name="connsiteY20" fmla="*/ 33615 h 441868"/>
                  <a:gd name="connsiteX21" fmla="*/ 307473 w 609120"/>
                  <a:gd name="connsiteY21" fmla="*/ 118497 h 441868"/>
                  <a:gd name="connsiteX22" fmla="*/ 305696 w 609120"/>
                  <a:gd name="connsiteY22" fmla="*/ 126061 h 441868"/>
                  <a:gd name="connsiteX23" fmla="*/ 312803 w 609120"/>
                  <a:gd name="connsiteY23" fmla="*/ 161825 h 441868"/>
                  <a:gd name="connsiteX24" fmla="*/ 295503 w 609120"/>
                  <a:gd name="connsiteY24" fmla="*/ 191799 h 441868"/>
                  <a:gd name="connsiteX25" fmla="*/ 283440 w 609120"/>
                  <a:gd name="connsiteY25" fmla="*/ 224949 h 441868"/>
                  <a:gd name="connsiteX26" fmla="*/ 283440 w 609120"/>
                  <a:gd name="connsiteY26" fmla="*/ 266316 h 441868"/>
                  <a:gd name="connsiteX27" fmla="*/ 285497 w 609120"/>
                  <a:gd name="connsiteY27" fmla="*/ 269771 h 441868"/>
                  <a:gd name="connsiteX28" fmla="*/ 410338 w 609120"/>
                  <a:gd name="connsiteY28" fmla="*/ 349703 h 441868"/>
                  <a:gd name="connsiteX29" fmla="*/ 425580 w 609120"/>
                  <a:gd name="connsiteY29" fmla="*/ 381919 h 441868"/>
                  <a:gd name="connsiteX30" fmla="*/ 425580 w 609120"/>
                  <a:gd name="connsiteY30" fmla="*/ 441868 h 441868"/>
                  <a:gd name="connsiteX31" fmla="*/ 240611 w 609120"/>
                  <a:gd name="connsiteY31" fmla="*/ 441868 h 441868"/>
                  <a:gd name="connsiteX32" fmla="*/ 222469 w 609120"/>
                  <a:gd name="connsiteY32" fmla="*/ 358574 h 441868"/>
                  <a:gd name="connsiteX33" fmla="*/ 212743 w 609120"/>
                  <a:gd name="connsiteY33" fmla="*/ 304601 h 441868"/>
                  <a:gd name="connsiteX34" fmla="*/ 203018 w 609120"/>
                  <a:gd name="connsiteY34" fmla="*/ 358574 h 441868"/>
                  <a:gd name="connsiteX35" fmla="*/ 184783 w 609120"/>
                  <a:gd name="connsiteY35" fmla="*/ 441868 h 441868"/>
                  <a:gd name="connsiteX36" fmla="*/ 0 w 609120"/>
                  <a:gd name="connsiteY36" fmla="*/ 441868 h 441868"/>
                  <a:gd name="connsiteX37" fmla="*/ 0 w 609120"/>
                  <a:gd name="connsiteY37" fmla="*/ 381919 h 441868"/>
                  <a:gd name="connsiteX38" fmla="*/ 15243 w 609120"/>
                  <a:gd name="connsiteY38" fmla="*/ 349330 h 441868"/>
                  <a:gd name="connsiteX39" fmla="*/ 139990 w 609120"/>
                  <a:gd name="connsiteY39" fmla="*/ 269397 h 441868"/>
                  <a:gd name="connsiteX40" fmla="*/ 142141 w 609120"/>
                  <a:gd name="connsiteY40" fmla="*/ 265942 h 441868"/>
                  <a:gd name="connsiteX41" fmla="*/ 142141 w 609120"/>
                  <a:gd name="connsiteY41" fmla="*/ 224669 h 441868"/>
                  <a:gd name="connsiteX42" fmla="*/ 130078 w 609120"/>
                  <a:gd name="connsiteY42" fmla="*/ 191613 h 441868"/>
                  <a:gd name="connsiteX43" fmla="*/ 112684 w 609120"/>
                  <a:gd name="connsiteY43" fmla="*/ 161545 h 441868"/>
                  <a:gd name="connsiteX44" fmla="*/ 119417 w 609120"/>
                  <a:gd name="connsiteY44" fmla="*/ 125967 h 441868"/>
                  <a:gd name="connsiteX45" fmla="*/ 117734 w 609120"/>
                  <a:gd name="connsiteY45" fmla="*/ 118404 h 441868"/>
                  <a:gd name="connsiteX46" fmla="*/ 117453 w 609120"/>
                  <a:gd name="connsiteY46" fmla="*/ 76663 h 441868"/>
                  <a:gd name="connsiteX47" fmla="*/ 141860 w 609120"/>
                  <a:gd name="connsiteY47" fmla="*/ 33989 h 441868"/>
                  <a:gd name="connsiteX48" fmla="*/ 164491 w 609120"/>
                  <a:gd name="connsiteY48" fmla="*/ 15313 h 441868"/>
                  <a:gd name="connsiteX49" fmla="*/ 186373 w 609120"/>
                  <a:gd name="connsiteY49" fmla="*/ 4108 h 441868"/>
                  <a:gd name="connsiteX50" fmla="*/ 206385 w 609120"/>
                  <a:gd name="connsiteY50" fmla="*/ 373 h 4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609120" h="441868">
                    <a:moveTo>
                      <a:pt x="502773" y="65754"/>
                    </a:moveTo>
                    <a:lnTo>
                      <a:pt x="467979" y="100299"/>
                    </a:lnTo>
                    <a:lnTo>
                      <a:pt x="453387" y="85641"/>
                    </a:lnTo>
                    <a:lnTo>
                      <a:pt x="438142" y="100672"/>
                    </a:lnTo>
                    <a:lnTo>
                      <a:pt x="452733" y="115423"/>
                    </a:lnTo>
                    <a:lnTo>
                      <a:pt x="467979" y="130548"/>
                    </a:lnTo>
                    <a:lnTo>
                      <a:pt x="483225" y="115517"/>
                    </a:lnTo>
                    <a:lnTo>
                      <a:pt x="517832" y="80879"/>
                    </a:lnTo>
                    <a:close/>
                    <a:moveTo>
                      <a:pt x="437206" y="8243"/>
                    </a:moveTo>
                    <a:lnTo>
                      <a:pt x="518954" y="8243"/>
                    </a:lnTo>
                    <a:cubicBezTo>
                      <a:pt x="568901" y="8243"/>
                      <a:pt x="609120" y="48389"/>
                      <a:pt x="609120" y="98245"/>
                    </a:cubicBezTo>
                    <a:cubicBezTo>
                      <a:pt x="609120" y="147913"/>
                      <a:pt x="568714" y="188246"/>
                      <a:pt x="518954" y="188246"/>
                    </a:cubicBezTo>
                    <a:lnTo>
                      <a:pt x="457877" y="188246"/>
                    </a:lnTo>
                    <a:lnTo>
                      <a:pt x="416348" y="229699"/>
                    </a:lnTo>
                    <a:cubicBezTo>
                      <a:pt x="413636" y="232500"/>
                      <a:pt x="408772" y="230539"/>
                      <a:pt x="408772" y="226525"/>
                    </a:cubicBezTo>
                    <a:lnTo>
                      <a:pt x="408772" y="183578"/>
                    </a:lnTo>
                    <a:cubicBezTo>
                      <a:pt x="372855" y="171628"/>
                      <a:pt x="347040" y="137924"/>
                      <a:pt x="347040" y="98245"/>
                    </a:cubicBezTo>
                    <a:cubicBezTo>
                      <a:pt x="347040" y="48576"/>
                      <a:pt x="387447" y="8243"/>
                      <a:pt x="437206" y="8243"/>
                    </a:cubicBezTo>
                    <a:close/>
                    <a:moveTo>
                      <a:pt x="206385" y="373"/>
                    </a:moveTo>
                    <a:cubicBezTo>
                      <a:pt x="228080" y="-1495"/>
                      <a:pt x="244538" y="3921"/>
                      <a:pt x="256321" y="10924"/>
                    </a:cubicBezTo>
                    <a:cubicBezTo>
                      <a:pt x="273901" y="20729"/>
                      <a:pt x="280634" y="33615"/>
                      <a:pt x="280634" y="33615"/>
                    </a:cubicBezTo>
                    <a:cubicBezTo>
                      <a:pt x="280634" y="33615"/>
                      <a:pt x="321219" y="36417"/>
                      <a:pt x="307473" y="118497"/>
                    </a:cubicBezTo>
                    <a:cubicBezTo>
                      <a:pt x="307099" y="121018"/>
                      <a:pt x="306444" y="123633"/>
                      <a:pt x="305696" y="126061"/>
                    </a:cubicBezTo>
                    <a:cubicBezTo>
                      <a:pt x="313364" y="126061"/>
                      <a:pt x="321313" y="132037"/>
                      <a:pt x="312803" y="161825"/>
                    </a:cubicBezTo>
                    <a:cubicBezTo>
                      <a:pt x="306257" y="184983"/>
                      <a:pt x="300085" y="191426"/>
                      <a:pt x="295503" y="191799"/>
                    </a:cubicBezTo>
                    <a:cubicBezTo>
                      <a:pt x="293913" y="202445"/>
                      <a:pt x="289799" y="214024"/>
                      <a:pt x="283440" y="224949"/>
                    </a:cubicBezTo>
                    <a:lnTo>
                      <a:pt x="283440" y="266316"/>
                    </a:lnTo>
                    <a:cubicBezTo>
                      <a:pt x="283440" y="267810"/>
                      <a:pt x="284188" y="269117"/>
                      <a:pt x="285497" y="269771"/>
                    </a:cubicBezTo>
                    <a:cubicBezTo>
                      <a:pt x="297467" y="275467"/>
                      <a:pt x="356100" y="305161"/>
                      <a:pt x="410338" y="349703"/>
                    </a:cubicBezTo>
                    <a:cubicBezTo>
                      <a:pt x="420063" y="357640"/>
                      <a:pt x="425580" y="369780"/>
                      <a:pt x="425580" y="381919"/>
                    </a:cubicBezTo>
                    <a:lnTo>
                      <a:pt x="425580" y="441868"/>
                    </a:lnTo>
                    <a:lnTo>
                      <a:pt x="240611" y="441868"/>
                    </a:lnTo>
                    <a:lnTo>
                      <a:pt x="222469" y="358574"/>
                    </a:lnTo>
                    <a:cubicBezTo>
                      <a:pt x="259220" y="307122"/>
                      <a:pt x="219570" y="304601"/>
                      <a:pt x="212743" y="304601"/>
                    </a:cubicBezTo>
                    <a:cubicBezTo>
                      <a:pt x="205730" y="304601"/>
                      <a:pt x="166080" y="307122"/>
                      <a:pt x="203018" y="358574"/>
                    </a:cubicBezTo>
                    <a:lnTo>
                      <a:pt x="184783" y="441868"/>
                    </a:lnTo>
                    <a:lnTo>
                      <a:pt x="0" y="441868"/>
                    </a:lnTo>
                    <a:lnTo>
                      <a:pt x="0" y="381919"/>
                    </a:lnTo>
                    <a:cubicBezTo>
                      <a:pt x="0" y="369406"/>
                      <a:pt x="5518" y="357267"/>
                      <a:pt x="15243" y="349330"/>
                    </a:cubicBezTo>
                    <a:cubicBezTo>
                      <a:pt x="69574" y="304788"/>
                      <a:pt x="128207" y="275280"/>
                      <a:pt x="139990" y="269397"/>
                    </a:cubicBezTo>
                    <a:cubicBezTo>
                      <a:pt x="141299" y="268744"/>
                      <a:pt x="142141" y="267436"/>
                      <a:pt x="142141" y="265942"/>
                    </a:cubicBezTo>
                    <a:lnTo>
                      <a:pt x="142141" y="224669"/>
                    </a:lnTo>
                    <a:cubicBezTo>
                      <a:pt x="135782" y="213650"/>
                      <a:pt x="131667" y="202071"/>
                      <a:pt x="130078" y="191613"/>
                    </a:cubicBezTo>
                    <a:cubicBezTo>
                      <a:pt x="125402" y="191239"/>
                      <a:pt x="119323" y="184703"/>
                      <a:pt x="112684" y="161545"/>
                    </a:cubicBezTo>
                    <a:cubicBezTo>
                      <a:pt x="104361" y="132317"/>
                      <a:pt x="111842" y="126061"/>
                      <a:pt x="119417" y="125967"/>
                    </a:cubicBezTo>
                    <a:cubicBezTo>
                      <a:pt x="118856" y="123446"/>
                      <a:pt x="118201" y="120831"/>
                      <a:pt x="117734" y="118404"/>
                    </a:cubicBezTo>
                    <a:cubicBezTo>
                      <a:pt x="114741" y="103556"/>
                      <a:pt x="113993" y="89830"/>
                      <a:pt x="117453" y="76663"/>
                    </a:cubicBezTo>
                    <a:cubicBezTo>
                      <a:pt x="121661" y="59015"/>
                      <a:pt x="131200" y="44914"/>
                      <a:pt x="141860" y="33989"/>
                    </a:cubicBezTo>
                    <a:cubicBezTo>
                      <a:pt x="148593" y="26705"/>
                      <a:pt x="156355" y="20356"/>
                      <a:pt x="164491" y="15313"/>
                    </a:cubicBezTo>
                    <a:cubicBezTo>
                      <a:pt x="171036" y="10644"/>
                      <a:pt x="178424" y="6816"/>
                      <a:pt x="186373" y="4108"/>
                    </a:cubicBezTo>
                    <a:cubicBezTo>
                      <a:pt x="192638" y="2053"/>
                      <a:pt x="199371" y="746"/>
                      <a:pt x="206385" y="37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FD5EFA2-445B-4436-B09F-6CD9F5EDF26F}"/>
              </a:ext>
            </a:extLst>
          </p:cNvPr>
          <p:cNvGrpSpPr/>
          <p:nvPr/>
        </p:nvGrpSpPr>
        <p:grpSpPr>
          <a:xfrm flipH="1">
            <a:off x="9121853" y="3324625"/>
            <a:ext cx="1542854" cy="645840"/>
            <a:chOff x="4637988" y="2054502"/>
            <a:chExt cx="1542854" cy="645840"/>
          </a:xfrm>
        </p:grpSpPr>
        <p:sp>
          <p:nvSpPr>
            <p:cNvPr id="30" name="CustomShape 3">
              <a:extLst>
                <a:ext uri="{FF2B5EF4-FFF2-40B4-BE49-F238E27FC236}">
                  <a16:creationId xmlns:a16="http://schemas.microsoft.com/office/drawing/2014/main" id="{AE9C3EFC-5D79-430D-881E-9F3703D7180E}"/>
                </a:ext>
              </a:extLst>
            </p:cNvPr>
            <p:cNvSpPr/>
            <p:nvPr/>
          </p:nvSpPr>
          <p:spPr>
            <a:xfrm>
              <a:off x="4637988" y="2054502"/>
              <a:ext cx="1542854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5715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35" name="iconfont-11092-5226569">
              <a:extLst>
                <a:ext uri="{FF2B5EF4-FFF2-40B4-BE49-F238E27FC236}">
                  <a16:creationId xmlns:a16="http://schemas.microsoft.com/office/drawing/2014/main" id="{6B9EDCE1-E4B5-44AC-AE65-A48ABA37C1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6258" y="2109415"/>
              <a:ext cx="429711" cy="537112"/>
            </a:xfrm>
            <a:custGeom>
              <a:avLst/>
              <a:gdLst>
                <a:gd name="T0" fmla="*/ 6496 w 8534"/>
                <a:gd name="T1" fmla="*/ 8971 h 10666"/>
                <a:gd name="T2" fmla="*/ 5752 w 8534"/>
                <a:gd name="T3" fmla="*/ 8803 h 10666"/>
                <a:gd name="T4" fmla="*/ 5938 w 8534"/>
                <a:gd name="T5" fmla="*/ 8063 h 10666"/>
                <a:gd name="T6" fmla="*/ 7467 w 8534"/>
                <a:gd name="T7" fmla="*/ 5333 h 10666"/>
                <a:gd name="T8" fmla="*/ 8000 w 8534"/>
                <a:gd name="T9" fmla="*/ 4800 h 10666"/>
                <a:gd name="T10" fmla="*/ 8534 w 8534"/>
                <a:gd name="T11" fmla="*/ 5333 h 10666"/>
                <a:gd name="T12" fmla="*/ 6496 w 8534"/>
                <a:gd name="T13" fmla="*/ 8971 h 10666"/>
                <a:gd name="T14" fmla="*/ 3200 w 8534"/>
                <a:gd name="T15" fmla="*/ 3466 h 10666"/>
                <a:gd name="T16" fmla="*/ 2667 w 8534"/>
                <a:gd name="T17" fmla="*/ 4000 h 10666"/>
                <a:gd name="T18" fmla="*/ 2134 w 8534"/>
                <a:gd name="T19" fmla="*/ 3466 h 10666"/>
                <a:gd name="T20" fmla="*/ 2134 w 8534"/>
                <a:gd name="T21" fmla="*/ 2133 h 10666"/>
                <a:gd name="T22" fmla="*/ 4267 w 8534"/>
                <a:gd name="T23" fmla="*/ 0 h 10666"/>
                <a:gd name="T24" fmla="*/ 6400 w 8534"/>
                <a:gd name="T25" fmla="*/ 2133 h 10666"/>
                <a:gd name="T26" fmla="*/ 6400 w 8534"/>
                <a:gd name="T27" fmla="*/ 5333 h 10666"/>
                <a:gd name="T28" fmla="*/ 4267 w 8534"/>
                <a:gd name="T29" fmla="*/ 7466 h 10666"/>
                <a:gd name="T30" fmla="*/ 2134 w 8534"/>
                <a:gd name="T31" fmla="*/ 5333 h 10666"/>
                <a:gd name="T32" fmla="*/ 2667 w 8534"/>
                <a:gd name="T33" fmla="*/ 4800 h 10666"/>
                <a:gd name="T34" fmla="*/ 3200 w 8534"/>
                <a:gd name="T35" fmla="*/ 5333 h 10666"/>
                <a:gd name="T36" fmla="*/ 4267 w 8534"/>
                <a:gd name="T37" fmla="*/ 6400 h 10666"/>
                <a:gd name="T38" fmla="*/ 5334 w 8534"/>
                <a:gd name="T39" fmla="*/ 5333 h 10666"/>
                <a:gd name="T40" fmla="*/ 5334 w 8534"/>
                <a:gd name="T41" fmla="*/ 2133 h 10666"/>
                <a:gd name="T42" fmla="*/ 4267 w 8534"/>
                <a:gd name="T43" fmla="*/ 1066 h 10666"/>
                <a:gd name="T44" fmla="*/ 3200 w 8534"/>
                <a:gd name="T45" fmla="*/ 2133 h 10666"/>
                <a:gd name="T46" fmla="*/ 3200 w 8534"/>
                <a:gd name="T47" fmla="*/ 3466 h 10666"/>
                <a:gd name="T48" fmla="*/ 4800 w 8534"/>
                <a:gd name="T49" fmla="*/ 9066 h 10666"/>
                <a:gd name="T50" fmla="*/ 4800 w 8534"/>
                <a:gd name="T51" fmla="*/ 10133 h 10666"/>
                <a:gd name="T52" fmla="*/ 4267 w 8534"/>
                <a:gd name="T53" fmla="*/ 10666 h 10666"/>
                <a:gd name="T54" fmla="*/ 3734 w 8534"/>
                <a:gd name="T55" fmla="*/ 10133 h 10666"/>
                <a:gd name="T56" fmla="*/ 3734 w 8534"/>
                <a:gd name="T57" fmla="*/ 9567 h 10666"/>
                <a:gd name="T58" fmla="*/ 0 w 8534"/>
                <a:gd name="T59" fmla="*/ 5333 h 10666"/>
                <a:gd name="T60" fmla="*/ 534 w 8534"/>
                <a:gd name="T61" fmla="*/ 4800 h 10666"/>
                <a:gd name="T62" fmla="*/ 1067 w 8534"/>
                <a:gd name="T63" fmla="*/ 5333 h 10666"/>
                <a:gd name="T64" fmla="*/ 4267 w 8534"/>
                <a:gd name="T65" fmla="*/ 8533 h 10666"/>
                <a:gd name="T66" fmla="*/ 4800 w 8534"/>
                <a:gd name="T67" fmla="*/ 9066 h 10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534" h="10666">
                  <a:moveTo>
                    <a:pt x="6496" y="8971"/>
                  </a:moveTo>
                  <a:cubicBezTo>
                    <a:pt x="6245" y="9134"/>
                    <a:pt x="5909" y="9058"/>
                    <a:pt x="5752" y="8803"/>
                  </a:cubicBezTo>
                  <a:cubicBezTo>
                    <a:pt x="5595" y="8547"/>
                    <a:pt x="5680" y="8213"/>
                    <a:pt x="5938" y="8063"/>
                  </a:cubicBezTo>
                  <a:cubicBezTo>
                    <a:pt x="6889" y="7481"/>
                    <a:pt x="7468" y="6447"/>
                    <a:pt x="7467" y="5333"/>
                  </a:cubicBezTo>
                  <a:cubicBezTo>
                    <a:pt x="7467" y="5038"/>
                    <a:pt x="7706" y="4800"/>
                    <a:pt x="8000" y="4800"/>
                  </a:cubicBezTo>
                  <a:cubicBezTo>
                    <a:pt x="8295" y="4800"/>
                    <a:pt x="8534" y="5038"/>
                    <a:pt x="8534" y="5333"/>
                  </a:cubicBezTo>
                  <a:cubicBezTo>
                    <a:pt x="8534" y="6818"/>
                    <a:pt x="7763" y="8196"/>
                    <a:pt x="6496" y="8971"/>
                  </a:cubicBezTo>
                  <a:close/>
                  <a:moveTo>
                    <a:pt x="3200" y="3466"/>
                  </a:moveTo>
                  <a:cubicBezTo>
                    <a:pt x="3200" y="3761"/>
                    <a:pt x="2962" y="4000"/>
                    <a:pt x="2667" y="4000"/>
                  </a:cubicBezTo>
                  <a:cubicBezTo>
                    <a:pt x="2372" y="4000"/>
                    <a:pt x="2134" y="3761"/>
                    <a:pt x="2134" y="3466"/>
                  </a:cubicBezTo>
                  <a:lnTo>
                    <a:pt x="2134" y="2133"/>
                  </a:lnTo>
                  <a:cubicBezTo>
                    <a:pt x="2134" y="955"/>
                    <a:pt x="3089" y="0"/>
                    <a:pt x="4267" y="0"/>
                  </a:cubicBezTo>
                  <a:cubicBezTo>
                    <a:pt x="5445" y="0"/>
                    <a:pt x="6400" y="955"/>
                    <a:pt x="6400" y="2133"/>
                  </a:cubicBezTo>
                  <a:lnTo>
                    <a:pt x="6400" y="5333"/>
                  </a:lnTo>
                  <a:cubicBezTo>
                    <a:pt x="6400" y="6511"/>
                    <a:pt x="5445" y="7466"/>
                    <a:pt x="4267" y="7466"/>
                  </a:cubicBezTo>
                  <a:cubicBezTo>
                    <a:pt x="3089" y="7466"/>
                    <a:pt x="2134" y="6511"/>
                    <a:pt x="2134" y="5333"/>
                  </a:cubicBezTo>
                  <a:cubicBezTo>
                    <a:pt x="2134" y="5038"/>
                    <a:pt x="2372" y="4800"/>
                    <a:pt x="2667" y="4800"/>
                  </a:cubicBezTo>
                  <a:cubicBezTo>
                    <a:pt x="2962" y="4800"/>
                    <a:pt x="3200" y="5038"/>
                    <a:pt x="3200" y="5333"/>
                  </a:cubicBezTo>
                  <a:cubicBezTo>
                    <a:pt x="3200" y="5922"/>
                    <a:pt x="3678" y="6400"/>
                    <a:pt x="4267" y="6400"/>
                  </a:cubicBezTo>
                  <a:cubicBezTo>
                    <a:pt x="4856" y="6400"/>
                    <a:pt x="5334" y="5922"/>
                    <a:pt x="5334" y="5333"/>
                  </a:cubicBezTo>
                  <a:lnTo>
                    <a:pt x="5334" y="2133"/>
                  </a:lnTo>
                  <a:cubicBezTo>
                    <a:pt x="5334" y="1544"/>
                    <a:pt x="4856" y="1066"/>
                    <a:pt x="4267" y="1066"/>
                  </a:cubicBezTo>
                  <a:cubicBezTo>
                    <a:pt x="3678" y="1066"/>
                    <a:pt x="3200" y="1544"/>
                    <a:pt x="3200" y="2133"/>
                  </a:cubicBezTo>
                  <a:lnTo>
                    <a:pt x="3200" y="3466"/>
                  </a:lnTo>
                  <a:close/>
                  <a:moveTo>
                    <a:pt x="4800" y="9066"/>
                  </a:moveTo>
                  <a:lnTo>
                    <a:pt x="4800" y="10133"/>
                  </a:lnTo>
                  <a:cubicBezTo>
                    <a:pt x="4800" y="10428"/>
                    <a:pt x="4562" y="10666"/>
                    <a:pt x="4267" y="10666"/>
                  </a:cubicBezTo>
                  <a:cubicBezTo>
                    <a:pt x="3972" y="10666"/>
                    <a:pt x="3734" y="10428"/>
                    <a:pt x="3734" y="10133"/>
                  </a:cubicBezTo>
                  <a:lnTo>
                    <a:pt x="3734" y="9567"/>
                  </a:lnTo>
                  <a:cubicBezTo>
                    <a:pt x="1600" y="9298"/>
                    <a:pt x="0" y="7483"/>
                    <a:pt x="0" y="5333"/>
                  </a:cubicBezTo>
                  <a:cubicBezTo>
                    <a:pt x="0" y="5038"/>
                    <a:pt x="239" y="4800"/>
                    <a:pt x="534" y="4800"/>
                  </a:cubicBezTo>
                  <a:cubicBezTo>
                    <a:pt x="828" y="4800"/>
                    <a:pt x="1067" y="5038"/>
                    <a:pt x="1067" y="5333"/>
                  </a:cubicBezTo>
                  <a:cubicBezTo>
                    <a:pt x="1067" y="7100"/>
                    <a:pt x="2500" y="8533"/>
                    <a:pt x="4267" y="8533"/>
                  </a:cubicBezTo>
                  <a:cubicBezTo>
                    <a:pt x="4562" y="8533"/>
                    <a:pt x="4800" y="8772"/>
                    <a:pt x="4800" y="906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  <p:sp>
          <p:nvSpPr>
            <p:cNvPr id="36" name="iconfont-1177-866423">
              <a:extLst>
                <a:ext uri="{FF2B5EF4-FFF2-40B4-BE49-F238E27FC236}">
                  <a16:creationId xmlns:a16="http://schemas.microsoft.com/office/drawing/2014/main" id="{DB92EF9C-4039-415F-AF47-23D8006BADB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731756" y="2116923"/>
              <a:ext cx="609685" cy="464540"/>
            </a:xfrm>
            <a:custGeom>
              <a:avLst/>
              <a:gdLst>
                <a:gd name="T0" fmla="*/ 9600 w 16800"/>
                <a:gd name="T1" fmla="*/ 9511 h 12800"/>
                <a:gd name="T2" fmla="*/ 9600 w 16800"/>
                <a:gd name="T3" fmla="*/ 10400 h 12800"/>
                <a:gd name="T4" fmla="*/ 12000 w 16800"/>
                <a:gd name="T5" fmla="*/ 6400 h 12800"/>
                <a:gd name="T6" fmla="*/ 9600 w 16800"/>
                <a:gd name="T7" fmla="*/ 2400 h 12800"/>
                <a:gd name="T8" fmla="*/ 9600 w 16800"/>
                <a:gd name="T9" fmla="*/ 3289 h 12800"/>
                <a:gd name="T10" fmla="*/ 11200 w 16800"/>
                <a:gd name="T11" fmla="*/ 6400 h 12800"/>
                <a:gd name="T12" fmla="*/ 9600 w 16800"/>
                <a:gd name="T13" fmla="*/ 9511 h 12800"/>
                <a:gd name="T14" fmla="*/ 2500 w 16800"/>
                <a:gd name="T15" fmla="*/ 8960 h 12800"/>
                <a:gd name="T16" fmla="*/ 8800 w 16800"/>
                <a:gd name="T17" fmla="*/ 12800 h 12800"/>
                <a:gd name="T18" fmla="*/ 8800 w 16800"/>
                <a:gd name="T19" fmla="*/ 0 h 12800"/>
                <a:gd name="T20" fmla="*/ 2500 w 16800"/>
                <a:gd name="T21" fmla="*/ 3840 h 12800"/>
                <a:gd name="T22" fmla="*/ 834 w 16800"/>
                <a:gd name="T23" fmla="*/ 3840 h 12800"/>
                <a:gd name="T24" fmla="*/ 0 w 16800"/>
                <a:gd name="T25" fmla="*/ 4694 h 12800"/>
                <a:gd name="T26" fmla="*/ 0 w 16800"/>
                <a:gd name="T27" fmla="*/ 8107 h 12800"/>
                <a:gd name="T28" fmla="*/ 834 w 16800"/>
                <a:gd name="T29" fmla="*/ 8961 h 12800"/>
                <a:gd name="T30" fmla="*/ 2500 w 16800"/>
                <a:gd name="T31" fmla="*/ 8961 h 12800"/>
                <a:gd name="T32" fmla="*/ 2500 w 16800"/>
                <a:gd name="T33" fmla="*/ 8960 h 12800"/>
                <a:gd name="T34" fmla="*/ 12000 w 16800"/>
                <a:gd name="T35" fmla="*/ 10187 h 12800"/>
                <a:gd name="T36" fmla="*/ 12000 w 16800"/>
                <a:gd name="T37" fmla="*/ 11200 h 12800"/>
                <a:gd name="T38" fmla="*/ 14400 w 16800"/>
                <a:gd name="T39" fmla="*/ 6400 h 12800"/>
                <a:gd name="T40" fmla="*/ 12000 w 16800"/>
                <a:gd name="T41" fmla="*/ 1600 h 12800"/>
                <a:gd name="T42" fmla="*/ 12000 w 16800"/>
                <a:gd name="T43" fmla="*/ 2579 h 12800"/>
                <a:gd name="T44" fmla="*/ 13600 w 16800"/>
                <a:gd name="T45" fmla="*/ 6400 h 12800"/>
                <a:gd name="T46" fmla="*/ 12000 w 16800"/>
                <a:gd name="T47" fmla="*/ 10187 h 12800"/>
                <a:gd name="T48" fmla="*/ 14400 w 16800"/>
                <a:gd name="T49" fmla="*/ 10944 h 12800"/>
                <a:gd name="T50" fmla="*/ 14400 w 16800"/>
                <a:gd name="T51" fmla="*/ 12000 h 12800"/>
                <a:gd name="T52" fmla="*/ 16800 w 16800"/>
                <a:gd name="T53" fmla="*/ 6400 h 12800"/>
                <a:gd name="T54" fmla="*/ 14400 w 16800"/>
                <a:gd name="T55" fmla="*/ 800 h 12800"/>
                <a:gd name="T56" fmla="*/ 14400 w 16800"/>
                <a:gd name="T57" fmla="*/ 1838 h 12800"/>
                <a:gd name="T58" fmla="*/ 16000 w 16800"/>
                <a:gd name="T59" fmla="*/ 6400 h 12800"/>
                <a:gd name="T60" fmla="*/ 14400 w 16800"/>
                <a:gd name="T61" fmla="*/ 10944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800" h="12800">
                  <a:moveTo>
                    <a:pt x="9600" y="9511"/>
                  </a:moveTo>
                  <a:lnTo>
                    <a:pt x="9600" y="10400"/>
                  </a:lnTo>
                  <a:cubicBezTo>
                    <a:pt x="9600" y="10400"/>
                    <a:pt x="12000" y="9406"/>
                    <a:pt x="12000" y="6400"/>
                  </a:cubicBezTo>
                  <a:cubicBezTo>
                    <a:pt x="12000" y="3394"/>
                    <a:pt x="9600" y="2400"/>
                    <a:pt x="9600" y="2400"/>
                  </a:cubicBezTo>
                  <a:lnTo>
                    <a:pt x="9600" y="3289"/>
                  </a:lnTo>
                  <a:cubicBezTo>
                    <a:pt x="9600" y="3289"/>
                    <a:pt x="11200" y="3967"/>
                    <a:pt x="11200" y="6400"/>
                  </a:cubicBezTo>
                  <a:cubicBezTo>
                    <a:pt x="11200" y="8833"/>
                    <a:pt x="9600" y="9511"/>
                    <a:pt x="9600" y="9511"/>
                  </a:cubicBezTo>
                  <a:close/>
                  <a:moveTo>
                    <a:pt x="2500" y="8960"/>
                  </a:moveTo>
                  <a:lnTo>
                    <a:pt x="8800" y="12800"/>
                  </a:lnTo>
                  <a:lnTo>
                    <a:pt x="8800" y="0"/>
                  </a:lnTo>
                  <a:lnTo>
                    <a:pt x="2500" y="3840"/>
                  </a:lnTo>
                  <a:lnTo>
                    <a:pt x="834" y="3840"/>
                  </a:lnTo>
                  <a:cubicBezTo>
                    <a:pt x="0" y="3840"/>
                    <a:pt x="0" y="4694"/>
                    <a:pt x="0" y="4694"/>
                  </a:cubicBezTo>
                  <a:lnTo>
                    <a:pt x="0" y="8107"/>
                  </a:lnTo>
                  <a:cubicBezTo>
                    <a:pt x="0" y="8107"/>
                    <a:pt x="0" y="8961"/>
                    <a:pt x="834" y="8961"/>
                  </a:cubicBezTo>
                  <a:lnTo>
                    <a:pt x="2500" y="8961"/>
                  </a:lnTo>
                  <a:lnTo>
                    <a:pt x="2500" y="8960"/>
                  </a:lnTo>
                  <a:close/>
                  <a:moveTo>
                    <a:pt x="12000" y="10187"/>
                  </a:moveTo>
                  <a:lnTo>
                    <a:pt x="12000" y="11200"/>
                  </a:lnTo>
                  <a:cubicBezTo>
                    <a:pt x="12000" y="11200"/>
                    <a:pt x="14400" y="9880"/>
                    <a:pt x="14400" y="6400"/>
                  </a:cubicBezTo>
                  <a:cubicBezTo>
                    <a:pt x="14400" y="2920"/>
                    <a:pt x="12000" y="1600"/>
                    <a:pt x="12000" y="1600"/>
                  </a:cubicBezTo>
                  <a:lnTo>
                    <a:pt x="12000" y="2579"/>
                  </a:lnTo>
                  <a:cubicBezTo>
                    <a:pt x="12000" y="2579"/>
                    <a:pt x="13600" y="3620"/>
                    <a:pt x="13600" y="6400"/>
                  </a:cubicBezTo>
                  <a:cubicBezTo>
                    <a:pt x="13600" y="9180"/>
                    <a:pt x="12000" y="10187"/>
                    <a:pt x="12000" y="10187"/>
                  </a:cubicBezTo>
                  <a:close/>
                  <a:moveTo>
                    <a:pt x="14400" y="10944"/>
                  </a:moveTo>
                  <a:lnTo>
                    <a:pt x="14400" y="12000"/>
                  </a:lnTo>
                  <a:cubicBezTo>
                    <a:pt x="14400" y="12000"/>
                    <a:pt x="16800" y="10849"/>
                    <a:pt x="16800" y="6400"/>
                  </a:cubicBezTo>
                  <a:cubicBezTo>
                    <a:pt x="16800" y="1951"/>
                    <a:pt x="14400" y="800"/>
                    <a:pt x="14400" y="800"/>
                  </a:cubicBezTo>
                  <a:lnTo>
                    <a:pt x="14400" y="1838"/>
                  </a:lnTo>
                  <a:cubicBezTo>
                    <a:pt x="14400" y="1838"/>
                    <a:pt x="16000" y="2722"/>
                    <a:pt x="16000" y="6400"/>
                  </a:cubicBezTo>
                  <a:cubicBezTo>
                    <a:pt x="16000" y="10078"/>
                    <a:pt x="14400" y="10944"/>
                    <a:pt x="14400" y="109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42" name="directional-left-arrow-symbol_56911">
            <a:extLst>
              <a:ext uri="{FF2B5EF4-FFF2-40B4-BE49-F238E27FC236}">
                <a16:creationId xmlns:a16="http://schemas.microsoft.com/office/drawing/2014/main" id="{854BB52C-B6E1-4BA5-8C1D-476795AF5011}"/>
              </a:ext>
            </a:extLst>
          </p:cNvPr>
          <p:cNvSpPr>
            <a:spLocks noChangeAspect="1"/>
          </p:cNvSpPr>
          <p:nvPr/>
        </p:nvSpPr>
        <p:spPr bwMode="auto">
          <a:xfrm rot="10800000" flipV="1">
            <a:off x="4020687" y="1880287"/>
            <a:ext cx="507118" cy="383969"/>
          </a:xfrm>
          <a:custGeom>
            <a:avLst/>
            <a:gdLst>
              <a:gd name="T0" fmla="*/ 4220 w 4420"/>
              <a:gd name="T1" fmla="*/ 1020 h 2420"/>
              <a:gd name="T2" fmla="*/ 703 w 4420"/>
              <a:gd name="T3" fmla="*/ 1020 h 2420"/>
              <a:gd name="T4" fmla="*/ 1361 w 4420"/>
              <a:gd name="T5" fmla="*/ 361 h 2420"/>
              <a:gd name="T6" fmla="*/ 1361 w 4420"/>
              <a:gd name="T7" fmla="*/ 79 h 2420"/>
              <a:gd name="T8" fmla="*/ 1079 w 4420"/>
              <a:gd name="T9" fmla="*/ 79 h 2420"/>
              <a:gd name="T10" fmla="*/ 79 w 4420"/>
              <a:gd name="T11" fmla="*/ 1079 h 2420"/>
              <a:gd name="T12" fmla="*/ 79 w 4420"/>
              <a:gd name="T13" fmla="*/ 1361 h 2420"/>
              <a:gd name="T14" fmla="*/ 1079 w 4420"/>
              <a:gd name="T15" fmla="*/ 2361 h 2420"/>
              <a:gd name="T16" fmla="*/ 1220 w 4420"/>
              <a:gd name="T17" fmla="*/ 2420 h 2420"/>
              <a:gd name="T18" fmla="*/ 1361 w 4420"/>
              <a:gd name="T19" fmla="*/ 2361 h 2420"/>
              <a:gd name="T20" fmla="*/ 1361 w 4420"/>
              <a:gd name="T21" fmla="*/ 2079 h 2420"/>
              <a:gd name="T22" fmla="*/ 703 w 4420"/>
              <a:gd name="T23" fmla="*/ 1420 h 2420"/>
              <a:gd name="T24" fmla="*/ 4220 w 4420"/>
              <a:gd name="T25" fmla="*/ 1420 h 2420"/>
              <a:gd name="T26" fmla="*/ 4420 w 4420"/>
              <a:gd name="T27" fmla="*/ 1220 h 2420"/>
              <a:gd name="T28" fmla="*/ 4220 w 4420"/>
              <a:gd name="T29" fmla="*/ 1020 h 2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7A4CC"/>
          </a:solidFill>
          <a:ln w="19050">
            <a:solidFill>
              <a:srgbClr val="E90D76"/>
            </a:solidFill>
          </a:ln>
        </p:spPr>
        <p:txBody>
          <a:bodyPr/>
          <a:lstStyle/>
          <a:p>
            <a:endParaRPr lang="zh-CN" altLang="en-US" sz="1600" dirty="0">
              <a:solidFill>
                <a:srgbClr val="002060"/>
              </a:solidFill>
            </a:endParaRPr>
          </a:p>
        </p:txBody>
      </p:sp>
      <p:grpSp>
        <p:nvGrpSpPr>
          <p:cNvPr id="46" name="Group 2">
            <a:extLst>
              <a:ext uri="{FF2B5EF4-FFF2-40B4-BE49-F238E27FC236}">
                <a16:creationId xmlns:a16="http://schemas.microsoft.com/office/drawing/2014/main" id="{DF69092C-268F-4A98-B8FB-F7C8AD516754}"/>
              </a:ext>
            </a:extLst>
          </p:cNvPr>
          <p:cNvGrpSpPr/>
          <p:nvPr/>
        </p:nvGrpSpPr>
        <p:grpSpPr>
          <a:xfrm>
            <a:off x="4720985" y="1748605"/>
            <a:ext cx="1184112" cy="645840"/>
            <a:chOff x="1647883" y="2549880"/>
            <a:chExt cx="1697957" cy="645840"/>
          </a:xfrm>
        </p:grpSpPr>
        <p:sp>
          <p:nvSpPr>
            <p:cNvPr id="47" name="CustomShape 3">
              <a:extLst>
                <a:ext uri="{FF2B5EF4-FFF2-40B4-BE49-F238E27FC236}">
                  <a16:creationId xmlns:a16="http://schemas.microsoft.com/office/drawing/2014/main" id="{5EEA9518-72BA-4E2B-94A8-FD1C0E65FB30}"/>
                </a:ext>
              </a:extLst>
            </p:cNvPr>
            <p:cNvSpPr/>
            <p:nvPr/>
          </p:nvSpPr>
          <p:spPr>
            <a:xfrm>
              <a:off x="1653480" y="2549880"/>
              <a:ext cx="1692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5715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" name="CustomShape 4">
              <a:extLst>
                <a:ext uri="{FF2B5EF4-FFF2-40B4-BE49-F238E27FC236}">
                  <a16:creationId xmlns:a16="http://schemas.microsoft.com/office/drawing/2014/main" id="{70A0146E-D44B-4A6B-90CF-6CE47143AC16}"/>
                </a:ext>
              </a:extLst>
            </p:cNvPr>
            <p:cNvSpPr/>
            <p:nvPr/>
          </p:nvSpPr>
          <p:spPr>
            <a:xfrm>
              <a:off x="1647883" y="2549880"/>
              <a:ext cx="1697957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Times New Roman"/>
                </a:rPr>
                <a:t>Reference </a:t>
              </a:r>
              <a:endParaRPr lang="en-US" sz="1800" b="1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1" strike="noStrike" spc="-1" dirty="0">
                <a:latin typeface="Arial"/>
              </a:endParaRPr>
            </a:p>
          </p:txBody>
        </p:sp>
      </p:grpSp>
      <p:grpSp>
        <p:nvGrpSpPr>
          <p:cNvPr id="49" name="Group 5">
            <a:extLst>
              <a:ext uri="{FF2B5EF4-FFF2-40B4-BE49-F238E27FC236}">
                <a16:creationId xmlns:a16="http://schemas.microsoft.com/office/drawing/2014/main" id="{FD76D10D-9FF5-420D-961A-41598BC4D00F}"/>
              </a:ext>
            </a:extLst>
          </p:cNvPr>
          <p:cNvGrpSpPr/>
          <p:nvPr/>
        </p:nvGrpSpPr>
        <p:grpSpPr>
          <a:xfrm>
            <a:off x="4720985" y="2991985"/>
            <a:ext cx="1184112" cy="655560"/>
            <a:chOff x="1647883" y="3433320"/>
            <a:chExt cx="1697957" cy="655560"/>
          </a:xfrm>
        </p:grpSpPr>
        <p:sp>
          <p:nvSpPr>
            <p:cNvPr id="50" name="CustomShape 6">
              <a:extLst>
                <a:ext uri="{FF2B5EF4-FFF2-40B4-BE49-F238E27FC236}">
                  <a16:creationId xmlns:a16="http://schemas.microsoft.com/office/drawing/2014/main" id="{1376115C-A048-4AA3-BB6A-92F29F41139F}"/>
                </a:ext>
              </a:extLst>
            </p:cNvPr>
            <p:cNvSpPr/>
            <p:nvPr/>
          </p:nvSpPr>
          <p:spPr>
            <a:xfrm>
              <a:off x="1647883" y="3443040"/>
              <a:ext cx="1697957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5715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" name="CustomShape 7">
              <a:extLst>
                <a:ext uri="{FF2B5EF4-FFF2-40B4-BE49-F238E27FC236}">
                  <a16:creationId xmlns:a16="http://schemas.microsoft.com/office/drawing/2014/main" id="{8CB51FFC-3A7A-4E9C-AEDD-09C8BF5A652A}"/>
                </a:ext>
              </a:extLst>
            </p:cNvPr>
            <p:cNvSpPr/>
            <p:nvPr/>
          </p:nvSpPr>
          <p:spPr>
            <a:xfrm>
              <a:off x="1748105" y="34333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Times New Roman"/>
                </a:rPr>
                <a:t>Mixed </a:t>
              </a:r>
              <a:endParaRPr lang="en-US" sz="1800" b="1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1" strike="noStrike" spc="-1" dirty="0">
                <a:latin typeface="Arial"/>
              </a:endParaRPr>
            </a:p>
          </p:txBody>
        </p:sp>
      </p:grpSp>
      <p:sp>
        <p:nvSpPr>
          <p:cNvPr id="53" name="directional-left-arrow-symbol_56911">
            <a:extLst>
              <a:ext uri="{FF2B5EF4-FFF2-40B4-BE49-F238E27FC236}">
                <a16:creationId xmlns:a16="http://schemas.microsoft.com/office/drawing/2014/main" id="{33FC58FA-2B8F-4764-8ACA-790D4E64C454}"/>
              </a:ext>
            </a:extLst>
          </p:cNvPr>
          <p:cNvSpPr>
            <a:spLocks noChangeAspect="1"/>
          </p:cNvSpPr>
          <p:nvPr/>
        </p:nvSpPr>
        <p:spPr bwMode="auto">
          <a:xfrm rot="9860026" flipV="1">
            <a:off x="3467576" y="3479132"/>
            <a:ext cx="1027471" cy="383969"/>
          </a:xfrm>
          <a:custGeom>
            <a:avLst/>
            <a:gdLst>
              <a:gd name="T0" fmla="*/ 4220 w 4420"/>
              <a:gd name="T1" fmla="*/ 1020 h 2420"/>
              <a:gd name="T2" fmla="*/ 703 w 4420"/>
              <a:gd name="T3" fmla="*/ 1020 h 2420"/>
              <a:gd name="T4" fmla="*/ 1361 w 4420"/>
              <a:gd name="T5" fmla="*/ 361 h 2420"/>
              <a:gd name="T6" fmla="*/ 1361 w 4420"/>
              <a:gd name="T7" fmla="*/ 79 h 2420"/>
              <a:gd name="T8" fmla="*/ 1079 w 4420"/>
              <a:gd name="T9" fmla="*/ 79 h 2420"/>
              <a:gd name="T10" fmla="*/ 79 w 4420"/>
              <a:gd name="T11" fmla="*/ 1079 h 2420"/>
              <a:gd name="T12" fmla="*/ 79 w 4420"/>
              <a:gd name="T13" fmla="*/ 1361 h 2420"/>
              <a:gd name="T14" fmla="*/ 1079 w 4420"/>
              <a:gd name="T15" fmla="*/ 2361 h 2420"/>
              <a:gd name="T16" fmla="*/ 1220 w 4420"/>
              <a:gd name="T17" fmla="*/ 2420 h 2420"/>
              <a:gd name="T18" fmla="*/ 1361 w 4420"/>
              <a:gd name="T19" fmla="*/ 2361 h 2420"/>
              <a:gd name="T20" fmla="*/ 1361 w 4420"/>
              <a:gd name="T21" fmla="*/ 2079 h 2420"/>
              <a:gd name="T22" fmla="*/ 703 w 4420"/>
              <a:gd name="T23" fmla="*/ 1420 h 2420"/>
              <a:gd name="T24" fmla="*/ 4220 w 4420"/>
              <a:gd name="T25" fmla="*/ 1420 h 2420"/>
              <a:gd name="T26" fmla="*/ 4420 w 4420"/>
              <a:gd name="T27" fmla="*/ 1220 h 2420"/>
              <a:gd name="T28" fmla="*/ 4220 w 4420"/>
              <a:gd name="T29" fmla="*/ 1020 h 2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7A4CC"/>
          </a:solidFill>
          <a:ln w="19050">
            <a:solidFill>
              <a:srgbClr val="E90D76"/>
            </a:solidFill>
          </a:ln>
        </p:spPr>
        <p:txBody>
          <a:bodyPr/>
          <a:lstStyle/>
          <a:p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55" name="directional-left-arrow-symbol_56911">
            <a:extLst>
              <a:ext uri="{FF2B5EF4-FFF2-40B4-BE49-F238E27FC236}">
                <a16:creationId xmlns:a16="http://schemas.microsoft.com/office/drawing/2014/main" id="{395477D8-6B4E-44DA-B355-B18F8941E1FD}"/>
              </a:ext>
            </a:extLst>
          </p:cNvPr>
          <p:cNvSpPr>
            <a:spLocks noChangeAspect="1"/>
          </p:cNvSpPr>
          <p:nvPr/>
        </p:nvSpPr>
        <p:spPr bwMode="auto">
          <a:xfrm rot="11739974">
            <a:off x="3467576" y="2831975"/>
            <a:ext cx="1027471" cy="383969"/>
          </a:xfrm>
          <a:custGeom>
            <a:avLst/>
            <a:gdLst>
              <a:gd name="T0" fmla="*/ 4220 w 4420"/>
              <a:gd name="T1" fmla="*/ 1020 h 2420"/>
              <a:gd name="T2" fmla="*/ 703 w 4420"/>
              <a:gd name="T3" fmla="*/ 1020 h 2420"/>
              <a:gd name="T4" fmla="*/ 1361 w 4420"/>
              <a:gd name="T5" fmla="*/ 361 h 2420"/>
              <a:gd name="T6" fmla="*/ 1361 w 4420"/>
              <a:gd name="T7" fmla="*/ 79 h 2420"/>
              <a:gd name="T8" fmla="*/ 1079 w 4420"/>
              <a:gd name="T9" fmla="*/ 79 h 2420"/>
              <a:gd name="T10" fmla="*/ 79 w 4420"/>
              <a:gd name="T11" fmla="*/ 1079 h 2420"/>
              <a:gd name="T12" fmla="*/ 79 w 4420"/>
              <a:gd name="T13" fmla="*/ 1361 h 2420"/>
              <a:gd name="T14" fmla="*/ 1079 w 4420"/>
              <a:gd name="T15" fmla="*/ 2361 h 2420"/>
              <a:gd name="T16" fmla="*/ 1220 w 4420"/>
              <a:gd name="T17" fmla="*/ 2420 h 2420"/>
              <a:gd name="T18" fmla="*/ 1361 w 4420"/>
              <a:gd name="T19" fmla="*/ 2361 h 2420"/>
              <a:gd name="T20" fmla="*/ 1361 w 4420"/>
              <a:gd name="T21" fmla="*/ 2079 h 2420"/>
              <a:gd name="T22" fmla="*/ 703 w 4420"/>
              <a:gd name="T23" fmla="*/ 1420 h 2420"/>
              <a:gd name="T24" fmla="*/ 4220 w 4420"/>
              <a:gd name="T25" fmla="*/ 1420 h 2420"/>
              <a:gd name="T26" fmla="*/ 4420 w 4420"/>
              <a:gd name="T27" fmla="*/ 1220 h 2420"/>
              <a:gd name="T28" fmla="*/ 4220 w 4420"/>
              <a:gd name="T29" fmla="*/ 1020 h 2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7A4CC"/>
          </a:solidFill>
          <a:ln w="19050">
            <a:solidFill>
              <a:srgbClr val="E90D76"/>
            </a:solidFill>
          </a:ln>
        </p:spPr>
        <p:txBody>
          <a:bodyPr/>
          <a:lstStyle/>
          <a:p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57" name="user_158961">
            <a:extLst>
              <a:ext uri="{FF2B5EF4-FFF2-40B4-BE49-F238E27FC236}">
                <a16:creationId xmlns:a16="http://schemas.microsoft.com/office/drawing/2014/main" id="{4D869DCE-A620-49AD-87FD-820E6C84B14B}"/>
              </a:ext>
            </a:extLst>
          </p:cNvPr>
          <p:cNvSpPr>
            <a:spLocks noChangeAspect="1"/>
          </p:cNvSpPr>
          <p:nvPr/>
        </p:nvSpPr>
        <p:spPr bwMode="auto">
          <a:xfrm>
            <a:off x="7519527" y="521081"/>
            <a:ext cx="2954984" cy="2120565"/>
          </a:xfrm>
          <a:custGeom>
            <a:avLst/>
            <a:gdLst>
              <a:gd name="connsiteX0" fmla="*/ 533228 w 606862"/>
              <a:gd name="connsiteY0" fmla="*/ 69781 h 435499"/>
              <a:gd name="connsiteX1" fmla="*/ 528214 w 606862"/>
              <a:gd name="connsiteY1" fmla="*/ 81924 h 435499"/>
              <a:gd name="connsiteX2" fmla="*/ 515122 w 606862"/>
              <a:gd name="connsiteY2" fmla="*/ 82851 h 435499"/>
              <a:gd name="connsiteX3" fmla="*/ 513543 w 606862"/>
              <a:gd name="connsiteY3" fmla="*/ 87671 h 435499"/>
              <a:gd name="connsiteX4" fmla="*/ 523571 w 606862"/>
              <a:gd name="connsiteY4" fmla="*/ 96107 h 435499"/>
              <a:gd name="connsiteX5" fmla="*/ 520414 w 606862"/>
              <a:gd name="connsiteY5" fmla="*/ 108806 h 435499"/>
              <a:gd name="connsiteX6" fmla="*/ 524500 w 606862"/>
              <a:gd name="connsiteY6" fmla="*/ 111773 h 435499"/>
              <a:gd name="connsiteX7" fmla="*/ 535643 w 606862"/>
              <a:gd name="connsiteY7" fmla="*/ 104913 h 435499"/>
              <a:gd name="connsiteX8" fmla="*/ 546785 w 606862"/>
              <a:gd name="connsiteY8" fmla="*/ 111773 h 435499"/>
              <a:gd name="connsiteX9" fmla="*/ 550871 w 606862"/>
              <a:gd name="connsiteY9" fmla="*/ 108806 h 435499"/>
              <a:gd name="connsiteX10" fmla="*/ 547807 w 606862"/>
              <a:gd name="connsiteY10" fmla="*/ 96107 h 435499"/>
              <a:gd name="connsiteX11" fmla="*/ 557835 w 606862"/>
              <a:gd name="connsiteY11" fmla="*/ 87671 h 435499"/>
              <a:gd name="connsiteX12" fmla="*/ 556349 w 606862"/>
              <a:gd name="connsiteY12" fmla="*/ 82851 h 435499"/>
              <a:gd name="connsiteX13" fmla="*/ 543257 w 606862"/>
              <a:gd name="connsiteY13" fmla="*/ 81924 h 435499"/>
              <a:gd name="connsiteX14" fmla="*/ 538242 w 606862"/>
              <a:gd name="connsiteY14" fmla="*/ 69781 h 435499"/>
              <a:gd name="connsiteX15" fmla="*/ 533228 w 606862"/>
              <a:gd name="connsiteY15" fmla="*/ 69781 h 435499"/>
              <a:gd name="connsiteX16" fmla="*/ 474173 w 606862"/>
              <a:gd name="connsiteY16" fmla="*/ 69781 h 435499"/>
              <a:gd name="connsiteX17" fmla="*/ 469159 w 606862"/>
              <a:gd name="connsiteY17" fmla="*/ 81924 h 435499"/>
              <a:gd name="connsiteX18" fmla="*/ 456066 w 606862"/>
              <a:gd name="connsiteY18" fmla="*/ 82851 h 435499"/>
              <a:gd name="connsiteX19" fmla="*/ 454488 w 606862"/>
              <a:gd name="connsiteY19" fmla="*/ 87671 h 435499"/>
              <a:gd name="connsiteX20" fmla="*/ 464516 w 606862"/>
              <a:gd name="connsiteY20" fmla="*/ 96107 h 435499"/>
              <a:gd name="connsiteX21" fmla="*/ 461359 w 606862"/>
              <a:gd name="connsiteY21" fmla="*/ 108806 h 435499"/>
              <a:gd name="connsiteX22" fmla="*/ 465445 w 606862"/>
              <a:gd name="connsiteY22" fmla="*/ 111773 h 435499"/>
              <a:gd name="connsiteX23" fmla="*/ 476587 w 606862"/>
              <a:gd name="connsiteY23" fmla="*/ 104913 h 435499"/>
              <a:gd name="connsiteX24" fmla="*/ 487730 w 606862"/>
              <a:gd name="connsiteY24" fmla="*/ 111773 h 435499"/>
              <a:gd name="connsiteX25" fmla="*/ 491815 w 606862"/>
              <a:gd name="connsiteY25" fmla="*/ 108806 h 435499"/>
              <a:gd name="connsiteX26" fmla="*/ 488751 w 606862"/>
              <a:gd name="connsiteY26" fmla="*/ 96107 h 435499"/>
              <a:gd name="connsiteX27" fmla="*/ 498779 w 606862"/>
              <a:gd name="connsiteY27" fmla="*/ 87671 h 435499"/>
              <a:gd name="connsiteX28" fmla="*/ 497294 w 606862"/>
              <a:gd name="connsiteY28" fmla="*/ 82851 h 435499"/>
              <a:gd name="connsiteX29" fmla="*/ 484201 w 606862"/>
              <a:gd name="connsiteY29" fmla="*/ 81924 h 435499"/>
              <a:gd name="connsiteX30" fmla="*/ 479187 w 606862"/>
              <a:gd name="connsiteY30" fmla="*/ 69781 h 435499"/>
              <a:gd name="connsiteX31" fmla="*/ 474173 w 606862"/>
              <a:gd name="connsiteY31" fmla="*/ 69781 h 435499"/>
              <a:gd name="connsiteX32" fmla="*/ 415117 w 606862"/>
              <a:gd name="connsiteY32" fmla="*/ 69781 h 435499"/>
              <a:gd name="connsiteX33" fmla="*/ 410103 w 606862"/>
              <a:gd name="connsiteY33" fmla="*/ 81924 h 435499"/>
              <a:gd name="connsiteX34" fmla="*/ 397011 w 606862"/>
              <a:gd name="connsiteY34" fmla="*/ 82851 h 435499"/>
              <a:gd name="connsiteX35" fmla="*/ 395432 w 606862"/>
              <a:gd name="connsiteY35" fmla="*/ 87671 h 435499"/>
              <a:gd name="connsiteX36" fmla="*/ 405460 w 606862"/>
              <a:gd name="connsiteY36" fmla="*/ 96107 h 435499"/>
              <a:gd name="connsiteX37" fmla="*/ 402303 w 606862"/>
              <a:gd name="connsiteY37" fmla="*/ 108806 h 435499"/>
              <a:gd name="connsiteX38" fmla="*/ 406389 w 606862"/>
              <a:gd name="connsiteY38" fmla="*/ 111773 h 435499"/>
              <a:gd name="connsiteX39" fmla="*/ 417532 w 606862"/>
              <a:gd name="connsiteY39" fmla="*/ 104913 h 435499"/>
              <a:gd name="connsiteX40" fmla="*/ 428674 w 606862"/>
              <a:gd name="connsiteY40" fmla="*/ 111773 h 435499"/>
              <a:gd name="connsiteX41" fmla="*/ 432760 w 606862"/>
              <a:gd name="connsiteY41" fmla="*/ 108806 h 435499"/>
              <a:gd name="connsiteX42" fmla="*/ 429696 w 606862"/>
              <a:gd name="connsiteY42" fmla="*/ 96107 h 435499"/>
              <a:gd name="connsiteX43" fmla="*/ 439724 w 606862"/>
              <a:gd name="connsiteY43" fmla="*/ 87671 h 435499"/>
              <a:gd name="connsiteX44" fmla="*/ 438238 w 606862"/>
              <a:gd name="connsiteY44" fmla="*/ 82851 h 435499"/>
              <a:gd name="connsiteX45" fmla="*/ 425146 w 606862"/>
              <a:gd name="connsiteY45" fmla="*/ 81924 h 435499"/>
              <a:gd name="connsiteX46" fmla="*/ 420132 w 606862"/>
              <a:gd name="connsiteY46" fmla="*/ 69781 h 435499"/>
              <a:gd name="connsiteX47" fmla="*/ 415117 w 606862"/>
              <a:gd name="connsiteY47" fmla="*/ 69781 h 435499"/>
              <a:gd name="connsiteX48" fmla="*/ 436010 w 606862"/>
              <a:gd name="connsiteY48" fmla="*/ 3780 h 435499"/>
              <a:gd name="connsiteX49" fmla="*/ 517257 w 606862"/>
              <a:gd name="connsiteY49" fmla="*/ 3780 h 435499"/>
              <a:gd name="connsiteX50" fmla="*/ 606862 w 606862"/>
              <a:gd name="connsiteY50" fmla="*/ 93140 h 435499"/>
              <a:gd name="connsiteX51" fmla="*/ 517257 w 606862"/>
              <a:gd name="connsiteY51" fmla="*/ 182594 h 435499"/>
              <a:gd name="connsiteX52" fmla="*/ 456438 w 606862"/>
              <a:gd name="connsiteY52" fmla="*/ 182594 h 435499"/>
              <a:gd name="connsiteX53" fmla="*/ 415210 w 606862"/>
              <a:gd name="connsiteY53" fmla="*/ 223751 h 435499"/>
              <a:gd name="connsiteX54" fmla="*/ 407689 w 606862"/>
              <a:gd name="connsiteY54" fmla="*/ 220692 h 435499"/>
              <a:gd name="connsiteX55" fmla="*/ 407689 w 606862"/>
              <a:gd name="connsiteY55" fmla="*/ 178051 h 435499"/>
              <a:gd name="connsiteX56" fmla="*/ 346405 w 606862"/>
              <a:gd name="connsiteY56" fmla="*/ 93233 h 435499"/>
              <a:gd name="connsiteX57" fmla="*/ 436010 w 606862"/>
              <a:gd name="connsiteY57" fmla="*/ 3780 h 435499"/>
              <a:gd name="connsiteX58" fmla="*/ 140854 w 606862"/>
              <a:gd name="connsiteY58" fmla="*/ 207 h 435499"/>
              <a:gd name="connsiteX59" fmla="*/ 216621 w 606862"/>
              <a:gd name="connsiteY59" fmla="*/ 856 h 435499"/>
              <a:gd name="connsiteX60" fmla="*/ 272145 w 606862"/>
              <a:gd name="connsiteY60" fmla="*/ 33762 h 435499"/>
              <a:gd name="connsiteX61" fmla="*/ 302693 w 606862"/>
              <a:gd name="connsiteY61" fmla="*/ 122934 h 435499"/>
              <a:gd name="connsiteX62" fmla="*/ 310400 w 606862"/>
              <a:gd name="connsiteY62" fmla="*/ 158343 h 435499"/>
              <a:gd name="connsiteX63" fmla="*/ 293130 w 606862"/>
              <a:gd name="connsiteY63" fmla="*/ 188098 h 435499"/>
              <a:gd name="connsiteX64" fmla="*/ 281152 w 606862"/>
              <a:gd name="connsiteY64" fmla="*/ 220819 h 435499"/>
              <a:gd name="connsiteX65" fmla="*/ 281152 w 606862"/>
              <a:gd name="connsiteY65" fmla="*/ 260863 h 435499"/>
              <a:gd name="connsiteX66" fmla="*/ 283287 w 606862"/>
              <a:gd name="connsiteY66" fmla="*/ 264385 h 435499"/>
              <a:gd name="connsiteX67" fmla="*/ 407057 w 606862"/>
              <a:gd name="connsiteY67" fmla="*/ 343732 h 435499"/>
              <a:gd name="connsiteX68" fmla="*/ 422192 w 606862"/>
              <a:gd name="connsiteY68" fmla="*/ 375989 h 435499"/>
              <a:gd name="connsiteX69" fmla="*/ 422192 w 606862"/>
              <a:gd name="connsiteY69" fmla="*/ 435406 h 435499"/>
              <a:gd name="connsiteX70" fmla="*/ 238533 w 606862"/>
              <a:gd name="connsiteY70" fmla="*/ 435406 h 435499"/>
              <a:gd name="connsiteX71" fmla="*/ 220520 w 606862"/>
              <a:gd name="connsiteY71" fmla="*/ 352816 h 435499"/>
              <a:gd name="connsiteX72" fmla="*/ 210957 w 606862"/>
              <a:gd name="connsiteY72" fmla="*/ 299331 h 435499"/>
              <a:gd name="connsiteX73" fmla="*/ 201393 w 606862"/>
              <a:gd name="connsiteY73" fmla="*/ 352816 h 435499"/>
              <a:gd name="connsiteX74" fmla="*/ 183566 w 606862"/>
              <a:gd name="connsiteY74" fmla="*/ 435499 h 435499"/>
              <a:gd name="connsiteX75" fmla="*/ 0 w 606862"/>
              <a:gd name="connsiteY75" fmla="*/ 435499 h 435499"/>
              <a:gd name="connsiteX76" fmla="*/ 0 w 606862"/>
              <a:gd name="connsiteY76" fmla="*/ 376082 h 435499"/>
              <a:gd name="connsiteX77" fmla="*/ 15135 w 606862"/>
              <a:gd name="connsiteY77" fmla="*/ 343824 h 435499"/>
              <a:gd name="connsiteX78" fmla="*/ 138905 w 606862"/>
              <a:gd name="connsiteY78" fmla="*/ 264478 h 435499"/>
              <a:gd name="connsiteX79" fmla="*/ 141040 w 606862"/>
              <a:gd name="connsiteY79" fmla="*/ 261049 h 435499"/>
              <a:gd name="connsiteX80" fmla="*/ 141040 w 606862"/>
              <a:gd name="connsiteY80" fmla="*/ 221005 h 435499"/>
              <a:gd name="connsiteX81" fmla="*/ 128970 w 606862"/>
              <a:gd name="connsiteY81" fmla="*/ 188191 h 435499"/>
              <a:gd name="connsiteX82" fmla="*/ 111792 w 606862"/>
              <a:gd name="connsiteY82" fmla="*/ 158436 h 435499"/>
              <a:gd name="connsiteX83" fmla="*/ 118942 w 606862"/>
              <a:gd name="connsiteY83" fmla="*/ 123120 h 435499"/>
              <a:gd name="connsiteX84" fmla="*/ 149397 w 606862"/>
              <a:gd name="connsiteY84" fmla="*/ 18560 h 435499"/>
              <a:gd name="connsiteX85" fmla="*/ 140854 w 606862"/>
              <a:gd name="connsiteY85" fmla="*/ 207 h 4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06862" h="435499">
                <a:moveTo>
                  <a:pt x="533228" y="69781"/>
                </a:moveTo>
                <a:lnTo>
                  <a:pt x="528214" y="81924"/>
                </a:lnTo>
                <a:lnTo>
                  <a:pt x="515122" y="82851"/>
                </a:lnTo>
                <a:cubicBezTo>
                  <a:pt x="512615" y="83036"/>
                  <a:pt x="511686" y="86095"/>
                  <a:pt x="513543" y="87671"/>
                </a:cubicBezTo>
                <a:lnTo>
                  <a:pt x="523571" y="96107"/>
                </a:lnTo>
                <a:lnTo>
                  <a:pt x="520414" y="108806"/>
                </a:lnTo>
                <a:cubicBezTo>
                  <a:pt x="519857" y="111217"/>
                  <a:pt x="522457" y="113163"/>
                  <a:pt x="524500" y="111773"/>
                </a:cubicBezTo>
                <a:lnTo>
                  <a:pt x="535643" y="104913"/>
                </a:lnTo>
                <a:lnTo>
                  <a:pt x="546785" y="111773"/>
                </a:lnTo>
                <a:cubicBezTo>
                  <a:pt x="548921" y="113163"/>
                  <a:pt x="551521" y="111217"/>
                  <a:pt x="550871" y="108806"/>
                </a:cubicBezTo>
                <a:lnTo>
                  <a:pt x="547807" y="96107"/>
                </a:lnTo>
                <a:lnTo>
                  <a:pt x="557835" y="87671"/>
                </a:lnTo>
                <a:cubicBezTo>
                  <a:pt x="559785" y="86095"/>
                  <a:pt x="558856" y="83036"/>
                  <a:pt x="556349" y="82851"/>
                </a:cubicBezTo>
                <a:lnTo>
                  <a:pt x="543257" y="81924"/>
                </a:lnTo>
                <a:lnTo>
                  <a:pt x="538242" y="69781"/>
                </a:lnTo>
                <a:cubicBezTo>
                  <a:pt x="537407" y="67463"/>
                  <a:pt x="534157" y="67463"/>
                  <a:pt x="533228" y="69781"/>
                </a:cubicBezTo>
                <a:close/>
                <a:moveTo>
                  <a:pt x="474173" y="69781"/>
                </a:moveTo>
                <a:lnTo>
                  <a:pt x="469159" y="81924"/>
                </a:lnTo>
                <a:lnTo>
                  <a:pt x="456066" y="82851"/>
                </a:lnTo>
                <a:cubicBezTo>
                  <a:pt x="453559" y="83036"/>
                  <a:pt x="452631" y="86095"/>
                  <a:pt x="454488" y="87671"/>
                </a:cubicBezTo>
                <a:lnTo>
                  <a:pt x="464516" y="96107"/>
                </a:lnTo>
                <a:lnTo>
                  <a:pt x="461359" y="108806"/>
                </a:lnTo>
                <a:cubicBezTo>
                  <a:pt x="460802" y="111217"/>
                  <a:pt x="463402" y="113163"/>
                  <a:pt x="465445" y="111773"/>
                </a:cubicBezTo>
                <a:lnTo>
                  <a:pt x="476587" y="104913"/>
                </a:lnTo>
                <a:lnTo>
                  <a:pt x="487730" y="111773"/>
                </a:lnTo>
                <a:cubicBezTo>
                  <a:pt x="489865" y="113163"/>
                  <a:pt x="492465" y="111217"/>
                  <a:pt x="491815" y="108806"/>
                </a:cubicBezTo>
                <a:lnTo>
                  <a:pt x="488751" y="96107"/>
                </a:lnTo>
                <a:lnTo>
                  <a:pt x="498779" y="87671"/>
                </a:lnTo>
                <a:cubicBezTo>
                  <a:pt x="500729" y="86095"/>
                  <a:pt x="499615" y="83036"/>
                  <a:pt x="497294" y="82851"/>
                </a:cubicBezTo>
                <a:lnTo>
                  <a:pt x="484201" y="81924"/>
                </a:lnTo>
                <a:lnTo>
                  <a:pt x="479187" y="69781"/>
                </a:lnTo>
                <a:cubicBezTo>
                  <a:pt x="478351" y="67463"/>
                  <a:pt x="475101" y="67463"/>
                  <a:pt x="474173" y="69781"/>
                </a:cubicBezTo>
                <a:close/>
                <a:moveTo>
                  <a:pt x="415117" y="69781"/>
                </a:moveTo>
                <a:lnTo>
                  <a:pt x="410103" y="81924"/>
                </a:lnTo>
                <a:lnTo>
                  <a:pt x="397011" y="82851"/>
                </a:lnTo>
                <a:cubicBezTo>
                  <a:pt x="394504" y="83036"/>
                  <a:pt x="393575" y="86095"/>
                  <a:pt x="395432" y="87671"/>
                </a:cubicBezTo>
                <a:lnTo>
                  <a:pt x="405460" y="96107"/>
                </a:lnTo>
                <a:lnTo>
                  <a:pt x="402303" y="108806"/>
                </a:lnTo>
                <a:cubicBezTo>
                  <a:pt x="401746" y="111217"/>
                  <a:pt x="404346" y="113163"/>
                  <a:pt x="406389" y="111773"/>
                </a:cubicBezTo>
                <a:lnTo>
                  <a:pt x="417532" y="104913"/>
                </a:lnTo>
                <a:lnTo>
                  <a:pt x="428674" y="111773"/>
                </a:lnTo>
                <a:cubicBezTo>
                  <a:pt x="430810" y="113163"/>
                  <a:pt x="433410" y="111217"/>
                  <a:pt x="432760" y="108806"/>
                </a:cubicBezTo>
                <a:lnTo>
                  <a:pt x="429696" y="96107"/>
                </a:lnTo>
                <a:lnTo>
                  <a:pt x="439724" y="87671"/>
                </a:lnTo>
                <a:cubicBezTo>
                  <a:pt x="441581" y="86095"/>
                  <a:pt x="440560" y="83036"/>
                  <a:pt x="438238" y="82851"/>
                </a:cubicBezTo>
                <a:lnTo>
                  <a:pt x="425146" y="81924"/>
                </a:lnTo>
                <a:lnTo>
                  <a:pt x="420132" y="69781"/>
                </a:lnTo>
                <a:cubicBezTo>
                  <a:pt x="419296" y="67463"/>
                  <a:pt x="416046" y="67463"/>
                  <a:pt x="415117" y="69781"/>
                </a:cubicBezTo>
                <a:close/>
                <a:moveTo>
                  <a:pt x="436010" y="3780"/>
                </a:moveTo>
                <a:lnTo>
                  <a:pt x="517257" y="3780"/>
                </a:lnTo>
                <a:cubicBezTo>
                  <a:pt x="566749" y="3780"/>
                  <a:pt x="606862" y="43825"/>
                  <a:pt x="606862" y="93140"/>
                </a:cubicBezTo>
                <a:cubicBezTo>
                  <a:pt x="606862" y="142548"/>
                  <a:pt x="566749" y="182594"/>
                  <a:pt x="517257" y="182594"/>
                </a:cubicBezTo>
                <a:lnTo>
                  <a:pt x="456438" y="182594"/>
                </a:lnTo>
                <a:lnTo>
                  <a:pt x="415210" y="223751"/>
                </a:lnTo>
                <a:cubicBezTo>
                  <a:pt x="412517" y="226625"/>
                  <a:pt x="407689" y="224678"/>
                  <a:pt x="407689" y="220692"/>
                </a:cubicBezTo>
                <a:lnTo>
                  <a:pt x="407689" y="178051"/>
                </a:lnTo>
                <a:cubicBezTo>
                  <a:pt x="372126" y="166279"/>
                  <a:pt x="346405" y="132815"/>
                  <a:pt x="346405" y="93233"/>
                </a:cubicBezTo>
                <a:cubicBezTo>
                  <a:pt x="346405" y="43825"/>
                  <a:pt x="386518" y="3780"/>
                  <a:pt x="436010" y="3780"/>
                </a:cubicBezTo>
                <a:close/>
                <a:moveTo>
                  <a:pt x="140854" y="207"/>
                </a:moveTo>
                <a:cubicBezTo>
                  <a:pt x="140854" y="207"/>
                  <a:pt x="191922" y="5954"/>
                  <a:pt x="216621" y="856"/>
                </a:cubicBezTo>
                <a:cubicBezTo>
                  <a:pt x="241412" y="-4335"/>
                  <a:pt x="267874" y="15038"/>
                  <a:pt x="272145" y="33762"/>
                </a:cubicBezTo>
                <a:cubicBezTo>
                  <a:pt x="272145" y="33762"/>
                  <a:pt x="322099" y="33948"/>
                  <a:pt x="302693" y="122934"/>
                </a:cubicBezTo>
                <a:cubicBezTo>
                  <a:pt x="310493" y="122563"/>
                  <a:pt x="318942" y="128032"/>
                  <a:pt x="310400" y="158343"/>
                </a:cubicBezTo>
                <a:cubicBezTo>
                  <a:pt x="303807" y="181331"/>
                  <a:pt x="297772" y="187727"/>
                  <a:pt x="293130" y="188098"/>
                </a:cubicBezTo>
                <a:cubicBezTo>
                  <a:pt x="291551" y="198480"/>
                  <a:pt x="287466" y="209974"/>
                  <a:pt x="281152" y="220819"/>
                </a:cubicBezTo>
                <a:lnTo>
                  <a:pt x="281152" y="260863"/>
                </a:lnTo>
                <a:cubicBezTo>
                  <a:pt x="281152" y="262346"/>
                  <a:pt x="281895" y="263737"/>
                  <a:pt x="283287" y="264385"/>
                </a:cubicBezTo>
                <a:cubicBezTo>
                  <a:pt x="294987" y="270133"/>
                  <a:pt x="353204" y="299424"/>
                  <a:pt x="407057" y="343732"/>
                </a:cubicBezTo>
                <a:cubicBezTo>
                  <a:pt x="416714" y="351611"/>
                  <a:pt x="422192" y="363476"/>
                  <a:pt x="422192" y="375989"/>
                </a:cubicBezTo>
                <a:lnTo>
                  <a:pt x="422192" y="435406"/>
                </a:lnTo>
                <a:lnTo>
                  <a:pt x="238533" y="435406"/>
                </a:lnTo>
                <a:lnTo>
                  <a:pt x="220520" y="352816"/>
                </a:lnTo>
                <a:cubicBezTo>
                  <a:pt x="257104" y="301834"/>
                  <a:pt x="217735" y="299331"/>
                  <a:pt x="210957" y="299331"/>
                </a:cubicBezTo>
                <a:cubicBezTo>
                  <a:pt x="204179" y="299424"/>
                  <a:pt x="164810" y="301834"/>
                  <a:pt x="201393" y="352816"/>
                </a:cubicBezTo>
                <a:lnTo>
                  <a:pt x="183566" y="435499"/>
                </a:lnTo>
                <a:lnTo>
                  <a:pt x="0" y="435499"/>
                </a:lnTo>
                <a:lnTo>
                  <a:pt x="0" y="376082"/>
                </a:lnTo>
                <a:cubicBezTo>
                  <a:pt x="0" y="363754"/>
                  <a:pt x="5478" y="351703"/>
                  <a:pt x="15135" y="343824"/>
                </a:cubicBezTo>
                <a:cubicBezTo>
                  <a:pt x="68988" y="299609"/>
                  <a:pt x="127113" y="270318"/>
                  <a:pt x="138905" y="264478"/>
                </a:cubicBezTo>
                <a:cubicBezTo>
                  <a:pt x="140112" y="263829"/>
                  <a:pt x="141040" y="262532"/>
                  <a:pt x="141040" y="261049"/>
                </a:cubicBezTo>
                <a:lnTo>
                  <a:pt x="141040" y="221005"/>
                </a:lnTo>
                <a:cubicBezTo>
                  <a:pt x="134726" y="210067"/>
                  <a:pt x="130641" y="198573"/>
                  <a:pt x="128970" y="188191"/>
                </a:cubicBezTo>
                <a:cubicBezTo>
                  <a:pt x="124420" y="187820"/>
                  <a:pt x="118385" y="181424"/>
                  <a:pt x="111792" y="158436"/>
                </a:cubicBezTo>
                <a:cubicBezTo>
                  <a:pt x="103528" y="128867"/>
                  <a:pt x="111328" y="123120"/>
                  <a:pt x="118942" y="123120"/>
                </a:cubicBezTo>
                <a:cubicBezTo>
                  <a:pt x="114856" y="105786"/>
                  <a:pt x="104643" y="45813"/>
                  <a:pt x="149397" y="18560"/>
                </a:cubicBezTo>
                <a:cubicBezTo>
                  <a:pt x="149397" y="18560"/>
                  <a:pt x="140112" y="10960"/>
                  <a:pt x="140854" y="207"/>
                </a:cubicBezTo>
                <a:close/>
              </a:path>
            </a:pathLst>
          </a:custGeom>
          <a:solidFill>
            <a:schemeClr val="tx1"/>
          </a:solidFill>
          <a:ln w="57150">
            <a:solidFill>
              <a:srgbClr val="ED4390"/>
            </a:solidFill>
          </a:ln>
        </p:spPr>
        <p:txBody>
          <a:bodyPr/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8844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08EA9095-048A-4FF0-9541-BAC1938FD273}"/>
              </a:ext>
            </a:extLst>
          </p:cNvPr>
          <p:cNvGrpSpPr/>
          <p:nvPr/>
        </p:nvGrpSpPr>
        <p:grpSpPr>
          <a:xfrm>
            <a:off x="406171" y="2610816"/>
            <a:ext cx="11553309" cy="2094100"/>
            <a:chOff x="406171" y="2752220"/>
            <a:chExt cx="11611084" cy="2104572"/>
          </a:xfrm>
        </p:grpSpPr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747408BE-CAC7-4C3A-B2EF-9298D07F1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7657" y="2752220"/>
              <a:ext cx="2125395" cy="3417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57150" indent="0" algn="ctr"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(10 </a:t>
              </a:r>
              <a:r>
                <a:rPr lang="en-US" altLang="zh-CN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ms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185E1642-CF0B-4E56-85FC-4EBB0A6F62C9}"/>
                </a:ext>
              </a:extLst>
            </p:cNvPr>
            <p:cNvGrpSpPr/>
            <p:nvPr/>
          </p:nvGrpSpPr>
          <p:grpSpPr>
            <a:xfrm>
              <a:off x="406171" y="2841467"/>
              <a:ext cx="11611084" cy="2015325"/>
              <a:chOff x="357393" y="2841467"/>
              <a:chExt cx="14349615" cy="2573637"/>
            </a:xfrm>
          </p:grpSpPr>
          <p:pic>
            <p:nvPicPr>
              <p:cNvPr id="30" name="图片 29" descr="手机屏幕的截图&#10;&#10;描述已自动生成">
                <a:extLst>
                  <a:ext uri="{FF2B5EF4-FFF2-40B4-BE49-F238E27FC236}">
                    <a16:creationId xmlns:a16="http://schemas.microsoft.com/office/drawing/2014/main" id="{B5753C8D-226B-4701-9F15-83A67A0EAB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43" r="6143" b="10161"/>
              <a:stretch/>
            </p:blipFill>
            <p:spPr>
              <a:xfrm>
                <a:off x="10824855" y="2844709"/>
                <a:ext cx="3882153" cy="2567151"/>
              </a:xfrm>
              <a:prstGeom prst="rect">
                <a:avLst/>
              </a:prstGeom>
            </p:spPr>
          </p:pic>
          <p:pic>
            <p:nvPicPr>
              <p:cNvPr id="32" name="图片 31" descr="手机屏幕的截图&#10;&#10;描述已自动生成">
                <a:extLst>
                  <a:ext uri="{FF2B5EF4-FFF2-40B4-BE49-F238E27FC236}">
                    <a16:creationId xmlns:a16="http://schemas.microsoft.com/office/drawing/2014/main" id="{347DCAF2-376F-4A94-97C1-4977735FE7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05" r="16645" b="10161"/>
              <a:stretch/>
            </p:blipFill>
            <p:spPr>
              <a:xfrm>
                <a:off x="4046378" y="2844709"/>
                <a:ext cx="3378967" cy="2567151"/>
              </a:xfrm>
              <a:prstGeom prst="rect">
                <a:avLst/>
              </a:prstGeom>
            </p:spPr>
          </p:pic>
          <p:pic>
            <p:nvPicPr>
              <p:cNvPr id="34" name="图片 33" descr="手机屏幕的截图&#10;&#10;描述已自动生成">
                <a:extLst>
                  <a:ext uri="{FF2B5EF4-FFF2-40B4-BE49-F238E27FC236}">
                    <a16:creationId xmlns:a16="http://schemas.microsoft.com/office/drawing/2014/main" id="{64F624BA-6E28-44A7-8DDF-15D9B432AD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07" r="16296" b="9934"/>
              <a:stretch/>
            </p:blipFill>
            <p:spPr>
              <a:xfrm>
                <a:off x="357393" y="2841467"/>
                <a:ext cx="3681309" cy="2573637"/>
              </a:xfrm>
              <a:prstGeom prst="rect">
                <a:avLst/>
              </a:prstGeom>
            </p:spPr>
          </p:pic>
          <p:pic>
            <p:nvPicPr>
              <p:cNvPr id="36" name="图片 35" descr="手机屏幕的截图&#10;&#10;描述已自动生成">
                <a:extLst>
                  <a:ext uri="{FF2B5EF4-FFF2-40B4-BE49-F238E27FC236}">
                    <a16:creationId xmlns:a16="http://schemas.microsoft.com/office/drawing/2014/main" id="{F8A3BDDB-0677-4151-8A74-82568F44E2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60" r="16382" b="9934"/>
              <a:stretch/>
            </p:blipFill>
            <p:spPr>
              <a:xfrm>
                <a:off x="7433021" y="2841467"/>
                <a:ext cx="3384159" cy="2573637"/>
              </a:xfrm>
              <a:prstGeom prst="rect">
                <a:avLst/>
              </a:prstGeom>
            </p:spPr>
          </p:pic>
        </p:grp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0333E2CB-12B3-4593-8A13-2BFD5A849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6303" y="2934276"/>
              <a:ext cx="61236" cy="1718310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DB62B85A-9407-4715-A953-809CA555C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3881" y="2999401"/>
              <a:ext cx="61236" cy="1718310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84538AA8-B0DE-48A9-B9F6-24C49188F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6670" y="2941934"/>
              <a:ext cx="61236" cy="1718310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BCCC367-DD58-4FAC-8614-9140311A6E0C}"/>
              </a:ext>
            </a:extLst>
          </p:cNvPr>
          <p:cNvGrpSpPr/>
          <p:nvPr/>
        </p:nvGrpSpPr>
        <p:grpSpPr>
          <a:xfrm>
            <a:off x="52274" y="758015"/>
            <a:ext cx="12139726" cy="3653728"/>
            <a:chOff x="462295" y="719104"/>
            <a:chExt cx="12139726" cy="365372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AAB9B40-1505-46FB-812D-24C738FD6A3D}"/>
                </a:ext>
              </a:extLst>
            </p:cNvPr>
            <p:cNvGrpSpPr/>
            <p:nvPr/>
          </p:nvGrpSpPr>
          <p:grpSpPr>
            <a:xfrm>
              <a:off x="695366" y="719104"/>
              <a:ext cx="11906655" cy="2034856"/>
              <a:chOff x="184826" y="620044"/>
              <a:chExt cx="11906655" cy="2034856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A6F8EEB0-44C3-42D3-AFE8-153A1263AC42}"/>
                  </a:ext>
                </a:extLst>
              </p:cNvPr>
              <p:cNvGrpSpPr/>
              <p:nvPr/>
            </p:nvGrpSpPr>
            <p:grpSpPr>
              <a:xfrm>
                <a:off x="184826" y="620044"/>
                <a:ext cx="11906655" cy="2034856"/>
                <a:chOff x="184826" y="620043"/>
                <a:chExt cx="14956077" cy="2556005"/>
              </a:xfrm>
            </p:grpSpPr>
            <p:pic>
              <p:nvPicPr>
                <p:cNvPr id="5" name="图片 4" descr="手机屏幕的截图&#10;&#10;描述已自动生成">
                  <a:extLst>
                    <a:ext uri="{FF2B5EF4-FFF2-40B4-BE49-F238E27FC236}">
                      <a16:creationId xmlns:a16="http://schemas.microsoft.com/office/drawing/2014/main" id="{7D05DD43-4A7E-4B34-B8EA-94CD045F63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54" b="10551"/>
                <a:stretch/>
              </p:blipFill>
              <p:spPr>
                <a:xfrm>
                  <a:off x="10995366" y="620043"/>
                  <a:ext cx="4145537" cy="2556005"/>
                </a:xfrm>
                <a:prstGeom prst="rect">
                  <a:avLst/>
                </a:prstGeom>
              </p:spPr>
            </p:pic>
            <p:pic>
              <p:nvPicPr>
                <p:cNvPr id="7" name="图片 6" descr="手机屏幕的截图&#10;&#10;描述已自动生成">
                  <a:extLst>
                    <a:ext uri="{FF2B5EF4-FFF2-40B4-BE49-F238E27FC236}">
                      <a16:creationId xmlns:a16="http://schemas.microsoft.com/office/drawing/2014/main" id="{061D218D-FCB6-497C-9152-815A914596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23" r="16213" b="10551"/>
                <a:stretch/>
              </p:blipFill>
              <p:spPr>
                <a:xfrm>
                  <a:off x="4154342" y="620043"/>
                  <a:ext cx="3346315" cy="2556005"/>
                </a:xfrm>
                <a:prstGeom prst="rect">
                  <a:avLst/>
                </a:prstGeom>
              </p:spPr>
            </p:pic>
            <p:pic>
              <p:nvPicPr>
                <p:cNvPr id="9" name="图片 8" descr="手机屏幕的截图&#10;&#10;描述已自动生成">
                  <a:extLst>
                    <a:ext uri="{FF2B5EF4-FFF2-40B4-BE49-F238E27FC236}">
                      <a16:creationId xmlns:a16="http://schemas.microsoft.com/office/drawing/2014/main" id="{999851FA-2233-490B-B269-AC020A45C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1" r="16742" b="10551"/>
                <a:stretch/>
              </p:blipFill>
              <p:spPr>
                <a:xfrm>
                  <a:off x="184826" y="620043"/>
                  <a:ext cx="3840332" cy="2556005"/>
                </a:xfrm>
                <a:prstGeom prst="rect">
                  <a:avLst/>
                </a:prstGeom>
              </p:spPr>
            </p:pic>
            <p:pic>
              <p:nvPicPr>
                <p:cNvPr id="11" name="图片 10" descr="手机屏幕的截图&#10;&#10;描述已自动生成">
                  <a:extLst>
                    <a:ext uri="{FF2B5EF4-FFF2-40B4-BE49-F238E27FC236}">
                      <a16:creationId xmlns:a16="http://schemas.microsoft.com/office/drawing/2014/main" id="{BA9951DF-2E52-438A-A9F5-EAB010BE2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03" r="16934" b="10551"/>
                <a:stretch/>
              </p:blipFill>
              <p:spPr>
                <a:xfrm>
                  <a:off x="7556525" y="620043"/>
                  <a:ext cx="3346315" cy="2556005"/>
                </a:xfrm>
                <a:prstGeom prst="rect">
                  <a:avLst/>
                </a:prstGeom>
              </p:spPr>
            </p:pic>
          </p:grp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34109A1C-8B77-4125-BD18-4357D5DA2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04188" y="746761"/>
                <a:ext cx="61236" cy="1718310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E0523628-BF4A-4CA4-BBF3-51B9F3DAC0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6037" y="757204"/>
                <a:ext cx="61236" cy="1718310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46977E8B-E90B-4A58-922B-1047D2835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77650" y="767081"/>
                <a:ext cx="61236" cy="1718310"/>
              </a:xfrm>
              <a:prstGeom prst="rect">
                <a:avLst/>
              </a:prstGeom>
            </p:spPr>
          </p:pic>
        </p:grpSp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000AFF5C-CE79-4D27-9C0E-81CA8A9A9A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963312" y="2593327"/>
              <a:ext cx="3205112" cy="353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57150" indent="0" algn="ctr"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 bins  (8 kHz / 600)</a:t>
              </a:r>
            </a:p>
          </p:txBody>
        </p:sp>
      </p:grpSp>
      <p:sp>
        <p:nvSpPr>
          <p:cNvPr id="46" name="Rectangle 4">
            <a:extLst>
              <a:ext uri="{FF2B5EF4-FFF2-40B4-BE49-F238E27FC236}">
                <a16:creationId xmlns:a16="http://schemas.microsoft.com/office/drawing/2014/main" id="{ADAB608F-EC93-4191-8A59-107AB32B3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0652" y="4582030"/>
            <a:ext cx="2125395" cy="34172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7150" indent="0" algn="ctr"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(10 </a:t>
            </a:r>
            <a:r>
              <a:rPr lang="en-US" altLang="zh-C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75DB360-5295-4AC6-8CC8-5DEF8604D058}"/>
              </a:ext>
            </a:extLst>
          </p:cNvPr>
          <p:cNvSpPr txBox="1"/>
          <p:nvPr/>
        </p:nvSpPr>
        <p:spPr>
          <a:xfrm>
            <a:off x="6537207" y="524149"/>
            <a:ext cx="194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Recorded Audio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BD34361-86FD-4130-9815-AF930C8D45AA}"/>
              </a:ext>
            </a:extLst>
          </p:cNvPr>
          <p:cNvSpPr txBox="1"/>
          <p:nvPr/>
        </p:nvSpPr>
        <p:spPr>
          <a:xfrm>
            <a:off x="3799521" y="524149"/>
            <a:ext cx="194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Audio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CD35140-8670-41B0-88E4-9AE08133D9EE}"/>
              </a:ext>
            </a:extLst>
          </p:cNvPr>
          <p:cNvSpPr txBox="1"/>
          <p:nvPr/>
        </p:nvSpPr>
        <p:spPr>
          <a:xfrm>
            <a:off x="1061835" y="524149"/>
            <a:ext cx="194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 Audio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35B709E-80A5-4F6B-B225-F969AA9448F7}"/>
              </a:ext>
            </a:extLst>
          </p:cNvPr>
          <p:cNvSpPr txBox="1"/>
          <p:nvPr/>
        </p:nvSpPr>
        <p:spPr>
          <a:xfrm>
            <a:off x="9274894" y="524149"/>
            <a:ext cx="194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33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846243B4-F595-4870-8908-0761DADA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22" y="4250988"/>
            <a:ext cx="10147047" cy="187669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59728E0A-D1E9-45B5-879C-C5CE42C9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63" y="2284097"/>
            <a:ext cx="10147047" cy="187669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73197E78-7E60-45F5-8C9C-60798590F988}"/>
              </a:ext>
            </a:extLst>
          </p:cNvPr>
          <p:cNvGrpSpPr/>
          <p:nvPr/>
        </p:nvGrpSpPr>
        <p:grpSpPr>
          <a:xfrm>
            <a:off x="383140" y="782349"/>
            <a:ext cx="11059838" cy="4215064"/>
            <a:chOff x="307258" y="476998"/>
            <a:chExt cx="11059838" cy="421506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1E7829D9-0FA5-4C8C-91D3-C40C626F8DD6}"/>
                </a:ext>
              </a:extLst>
            </p:cNvPr>
            <p:cNvGrpSpPr/>
            <p:nvPr/>
          </p:nvGrpSpPr>
          <p:grpSpPr>
            <a:xfrm>
              <a:off x="307258" y="524149"/>
              <a:ext cx="11059838" cy="4167913"/>
              <a:chOff x="311447" y="1380436"/>
              <a:chExt cx="14535087" cy="5477564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2E655528-D2D1-4DF7-8F14-1DDD5B66D3C4}"/>
                  </a:ext>
                </a:extLst>
              </p:cNvPr>
              <p:cNvGrpSpPr/>
              <p:nvPr/>
            </p:nvGrpSpPr>
            <p:grpSpPr>
              <a:xfrm>
                <a:off x="311447" y="1380436"/>
                <a:ext cx="14535087" cy="5241974"/>
                <a:chOff x="311447" y="1380436"/>
                <a:chExt cx="14535087" cy="5241974"/>
              </a:xfrm>
            </p:grpSpPr>
            <p:pic>
              <p:nvPicPr>
                <p:cNvPr id="3" name="图片 2" descr="手机屏幕的截图&#10;&#10;描述已自动生成">
                  <a:extLst>
                    <a:ext uri="{FF2B5EF4-FFF2-40B4-BE49-F238E27FC236}">
                      <a16:creationId xmlns:a16="http://schemas.microsoft.com/office/drawing/2014/main" id="{3C5F8497-AA45-45ED-B941-090A1B0FC1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97" r="17110"/>
                <a:stretch/>
              </p:blipFill>
              <p:spPr>
                <a:xfrm>
                  <a:off x="7651333" y="1380436"/>
                  <a:ext cx="3276295" cy="2857500"/>
                </a:xfrm>
                <a:prstGeom prst="rect">
                  <a:avLst/>
                </a:prstGeom>
              </p:spPr>
            </p:pic>
            <p:pic>
              <p:nvPicPr>
                <p:cNvPr id="6" name="图片 5" descr="手机屏幕的截图&#10;&#10;描述已自动生成">
                  <a:extLst>
                    <a:ext uri="{FF2B5EF4-FFF2-40B4-BE49-F238E27FC236}">
                      <a16:creationId xmlns:a16="http://schemas.microsoft.com/office/drawing/2014/main" id="{2929892C-E837-46E9-B01D-358549532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97" r="5750"/>
                <a:stretch/>
              </p:blipFill>
              <p:spPr>
                <a:xfrm>
                  <a:off x="10951204" y="1380436"/>
                  <a:ext cx="3817302" cy="2857500"/>
                </a:xfrm>
                <a:prstGeom prst="rect">
                  <a:avLst/>
                </a:prstGeom>
              </p:spPr>
            </p:pic>
            <p:pic>
              <p:nvPicPr>
                <p:cNvPr id="10" name="图片 9" descr="手机屏幕的截图&#10;&#10;描述已自动生成">
                  <a:extLst>
                    <a:ext uri="{FF2B5EF4-FFF2-40B4-BE49-F238E27FC236}">
                      <a16:creationId xmlns:a16="http://schemas.microsoft.com/office/drawing/2014/main" id="{BD6C97BB-BDA0-4874-9496-A3A26B41E3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97" r="15646"/>
                <a:stretch/>
              </p:blipFill>
              <p:spPr>
                <a:xfrm>
                  <a:off x="4305602" y="1380436"/>
                  <a:ext cx="3346010" cy="2857500"/>
                </a:xfrm>
                <a:prstGeom prst="rect">
                  <a:avLst/>
                </a:prstGeom>
              </p:spPr>
            </p:pic>
            <p:pic>
              <p:nvPicPr>
                <p:cNvPr id="15" name="图片 14" descr="手机屏幕的截图&#10;&#10;描述已自动生成">
                  <a:extLst>
                    <a:ext uri="{FF2B5EF4-FFF2-40B4-BE49-F238E27FC236}">
                      <a16:creationId xmlns:a16="http://schemas.microsoft.com/office/drawing/2014/main" id="{A2343B5B-E164-44FE-9235-0CF4FD7C5C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646"/>
                <a:stretch/>
              </p:blipFill>
              <p:spPr>
                <a:xfrm>
                  <a:off x="311447" y="1380436"/>
                  <a:ext cx="4017362" cy="2857500"/>
                </a:xfrm>
                <a:prstGeom prst="rect">
                  <a:avLst/>
                </a:prstGeom>
              </p:spPr>
            </p:pic>
            <p:pic>
              <p:nvPicPr>
                <p:cNvPr id="20" name="图片 19" descr="手机屏幕的截图&#10;&#10;描述已自动生成">
                  <a:extLst>
                    <a:ext uri="{FF2B5EF4-FFF2-40B4-BE49-F238E27FC236}">
                      <a16:creationId xmlns:a16="http://schemas.microsoft.com/office/drawing/2014/main" id="{DB3BCC30-392F-468A-A670-076234231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97" r="4316"/>
                <a:stretch/>
              </p:blipFill>
              <p:spPr>
                <a:xfrm>
                  <a:off x="10960933" y="3764907"/>
                  <a:ext cx="3885601" cy="2857502"/>
                </a:xfrm>
                <a:prstGeom prst="rect">
                  <a:avLst/>
                </a:prstGeom>
              </p:spPr>
            </p:pic>
            <p:pic>
              <p:nvPicPr>
                <p:cNvPr id="23" name="图片 22" descr="手机屏幕的截图&#10;&#10;描述已自动生成">
                  <a:extLst>
                    <a:ext uri="{FF2B5EF4-FFF2-40B4-BE49-F238E27FC236}">
                      <a16:creationId xmlns:a16="http://schemas.microsoft.com/office/drawing/2014/main" id="{B47E119D-4172-45DF-917D-311DB30072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97" r="17110"/>
                <a:stretch/>
              </p:blipFill>
              <p:spPr>
                <a:xfrm>
                  <a:off x="4311539" y="3764907"/>
                  <a:ext cx="3276295" cy="2857502"/>
                </a:xfrm>
                <a:prstGeom prst="rect">
                  <a:avLst/>
                </a:prstGeom>
              </p:spPr>
            </p:pic>
            <p:pic>
              <p:nvPicPr>
                <p:cNvPr id="25" name="图片 24" descr="手机屏幕的截图&#10;&#10;描述已自动生成">
                  <a:extLst>
                    <a:ext uri="{FF2B5EF4-FFF2-40B4-BE49-F238E27FC236}">
                      <a16:creationId xmlns:a16="http://schemas.microsoft.com/office/drawing/2014/main" id="{4BCCDA77-E90D-444C-8189-3D2D5E4229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7110"/>
                <a:stretch/>
              </p:blipFill>
              <p:spPr>
                <a:xfrm>
                  <a:off x="311447" y="3764908"/>
                  <a:ext cx="3947646" cy="2857502"/>
                </a:xfrm>
                <a:prstGeom prst="rect">
                  <a:avLst/>
                </a:prstGeom>
              </p:spPr>
            </p:pic>
            <p:pic>
              <p:nvPicPr>
                <p:cNvPr id="29" name="图片 28" descr="手机屏幕的截图&#10;&#10;描述已自动生成">
                  <a:extLst>
                    <a:ext uri="{FF2B5EF4-FFF2-40B4-BE49-F238E27FC236}">
                      <a16:creationId xmlns:a16="http://schemas.microsoft.com/office/drawing/2014/main" id="{7D4A1D0E-4476-48E9-A1CC-444BB59A71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97" r="17110"/>
                <a:stretch/>
              </p:blipFill>
              <p:spPr>
                <a:xfrm>
                  <a:off x="7660416" y="3764907"/>
                  <a:ext cx="3276296" cy="2857502"/>
                </a:xfrm>
                <a:prstGeom prst="rect">
                  <a:avLst/>
                </a:prstGeom>
              </p:spPr>
            </p:pic>
          </p:grpSp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A11F3CC0-9144-46D2-BAA3-F8C6C27F6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05599" y="1463075"/>
                <a:ext cx="98507" cy="5394925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D0D106D0-70DF-4F6D-BA6A-B1D590D6AA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51739" y="1563221"/>
                <a:ext cx="86095" cy="4715110"/>
              </a:xfrm>
              <a:prstGeom prst="rect">
                <a:avLst/>
              </a:prstGeom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E79DD5B3-15B4-4DAC-BFA9-AED092390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46368" y="1411188"/>
                <a:ext cx="98507" cy="5394925"/>
              </a:xfrm>
              <a:prstGeom prst="rect">
                <a:avLst/>
              </a:prstGeom>
            </p:spPr>
          </p:pic>
        </p:grp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26363865-D2AF-4391-B148-F8EC141A3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0422" y="476998"/>
              <a:ext cx="185260" cy="4105032"/>
            </a:xfrm>
            <a:prstGeom prst="rect">
              <a:avLst/>
            </a:prstGeom>
          </p:spPr>
        </p:pic>
      </p:grpSp>
      <p:sp>
        <p:nvSpPr>
          <p:cNvPr id="21" name="Rectangle 4">
            <a:extLst>
              <a:ext uri="{FF2B5EF4-FFF2-40B4-BE49-F238E27FC236}">
                <a16:creationId xmlns:a16="http://schemas.microsoft.com/office/drawing/2014/main" id="{000AFF5C-CE79-4D27-9C0E-81CA8A9A9A7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1156349" y="2412500"/>
            <a:ext cx="3205112" cy="35389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7150" indent="0" algn="ctr"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bins  (Hz)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B4B56EF-DF1F-42FD-93A7-E61594DCF96F}"/>
              </a:ext>
            </a:extLst>
          </p:cNvPr>
          <p:cNvGrpSpPr/>
          <p:nvPr/>
        </p:nvGrpSpPr>
        <p:grpSpPr>
          <a:xfrm>
            <a:off x="1203238" y="627846"/>
            <a:ext cx="9496952" cy="369332"/>
            <a:chOff x="1203238" y="524149"/>
            <a:chExt cx="9496952" cy="369332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75DB360-5295-4AC6-8CC8-5DEF8604D058}"/>
                </a:ext>
              </a:extLst>
            </p:cNvPr>
            <p:cNvSpPr txBox="1"/>
            <p:nvPr/>
          </p:nvSpPr>
          <p:spPr>
            <a:xfrm>
              <a:off x="6237354" y="524149"/>
              <a:ext cx="1945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Recorded Audio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BD34361-86FD-4130-9815-AF930C8D45AA}"/>
                </a:ext>
              </a:extLst>
            </p:cNvPr>
            <p:cNvSpPr txBox="1"/>
            <p:nvPr/>
          </p:nvSpPr>
          <p:spPr>
            <a:xfrm>
              <a:off x="3720296" y="524149"/>
              <a:ext cx="1945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Expected Audio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6CD35140-8670-41B0-88E4-9AE08133D9EE}"/>
                </a:ext>
              </a:extLst>
            </p:cNvPr>
            <p:cNvSpPr txBox="1"/>
            <p:nvPr/>
          </p:nvSpPr>
          <p:spPr>
            <a:xfrm>
              <a:off x="1203238" y="524149"/>
              <a:ext cx="1945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Mixed Audio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235B709E-80A5-4F6B-B225-F969AA9448F7}"/>
                </a:ext>
              </a:extLst>
            </p:cNvPr>
            <p:cNvSpPr txBox="1"/>
            <p:nvPr/>
          </p:nvSpPr>
          <p:spPr>
            <a:xfrm>
              <a:off x="8754411" y="524149"/>
              <a:ext cx="1945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Variance 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0100C227-2280-4B6C-8826-4E1D64CBA7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9270" y="4569847"/>
            <a:ext cx="10006799" cy="158586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59592598-9106-4A33-AF56-2A0A8E46F9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705" y="2603124"/>
            <a:ext cx="10006799" cy="158586"/>
          </a:xfrm>
          <a:prstGeom prst="rect">
            <a:avLst/>
          </a:prstGeom>
        </p:spPr>
      </p:pic>
      <p:sp>
        <p:nvSpPr>
          <p:cNvPr id="46" name="Rectangle 4">
            <a:extLst>
              <a:ext uri="{FF2B5EF4-FFF2-40B4-BE49-F238E27FC236}">
                <a16:creationId xmlns:a16="http://schemas.microsoft.com/office/drawing/2014/main" id="{ADAB608F-EC93-4191-8A59-107AB32B3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441" y="4463883"/>
            <a:ext cx="2125395" cy="34172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7150" indent="0" algn="ctr"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(s)</a:t>
            </a:r>
          </a:p>
        </p:txBody>
      </p:sp>
      <p:sp>
        <p:nvSpPr>
          <p:cNvPr id="66" name="Rectangle 4">
            <a:extLst>
              <a:ext uri="{FF2B5EF4-FFF2-40B4-BE49-F238E27FC236}">
                <a16:creationId xmlns:a16="http://schemas.microsoft.com/office/drawing/2014/main" id="{04ECE9B1-12DE-432F-9845-2CEB6F0A1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138" y="4463883"/>
            <a:ext cx="2125395" cy="34172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7150" indent="0" algn="ctr"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(s)</a:t>
            </a:r>
          </a:p>
        </p:txBody>
      </p:sp>
      <p:sp>
        <p:nvSpPr>
          <p:cNvPr id="68" name="Rectangle 4">
            <a:extLst>
              <a:ext uri="{FF2B5EF4-FFF2-40B4-BE49-F238E27FC236}">
                <a16:creationId xmlns:a16="http://schemas.microsoft.com/office/drawing/2014/main" id="{04DB44EA-EC0F-4B27-9AA5-716422122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4835" y="4463883"/>
            <a:ext cx="2125395" cy="34172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7150" indent="0" algn="ctr"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(s)</a:t>
            </a:r>
          </a:p>
        </p:txBody>
      </p:sp>
      <p:sp>
        <p:nvSpPr>
          <p:cNvPr id="70" name="Rectangle 4">
            <a:extLst>
              <a:ext uri="{FF2B5EF4-FFF2-40B4-BE49-F238E27FC236}">
                <a16:creationId xmlns:a16="http://schemas.microsoft.com/office/drawing/2014/main" id="{CF69F1CF-2E60-4657-AF06-A5652971B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1532" y="4463883"/>
            <a:ext cx="2125395" cy="34172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7150" indent="0" algn="ctr"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(s)</a:t>
            </a: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DDDC4E4-B7B0-4AEA-88D1-5E148BFF8107}"/>
              </a:ext>
            </a:extLst>
          </p:cNvPr>
          <p:cNvGrpSpPr/>
          <p:nvPr/>
        </p:nvGrpSpPr>
        <p:grpSpPr>
          <a:xfrm>
            <a:off x="1688775" y="1009256"/>
            <a:ext cx="1539240" cy="369332"/>
            <a:chOff x="8763088" y="1009172"/>
            <a:chExt cx="1539240" cy="369332"/>
          </a:xfrm>
        </p:grpSpPr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B7F6F824-01EC-4FBB-B12E-C05682ABCF44}"/>
                </a:ext>
              </a:extLst>
            </p:cNvPr>
            <p:cNvSpPr/>
            <p:nvPr/>
          </p:nvSpPr>
          <p:spPr>
            <a:xfrm flipV="1">
              <a:off x="8763088" y="1048883"/>
              <a:ext cx="1539240" cy="301721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C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4E3C1C94-6E87-4836-86D5-90884F2B4A17}"/>
                </a:ext>
              </a:extLst>
            </p:cNvPr>
            <p:cNvSpPr txBox="1"/>
            <p:nvPr/>
          </p:nvSpPr>
          <p:spPr>
            <a:xfrm>
              <a:off x="8945407" y="1009172"/>
              <a:ext cx="1174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Joint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4" name="矩形: 圆角 113">
            <a:extLst>
              <a:ext uri="{FF2B5EF4-FFF2-40B4-BE49-F238E27FC236}">
                <a16:creationId xmlns:a16="http://schemas.microsoft.com/office/drawing/2014/main" id="{F874DA21-14DE-4CD1-ACB7-1EC9BDBF000B}"/>
              </a:ext>
            </a:extLst>
          </p:cNvPr>
          <p:cNvSpPr/>
          <p:nvPr/>
        </p:nvSpPr>
        <p:spPr>
          <a:xfrm flipH="1">
            <a:off x="3562886" y="2888209"/>
            <a:ext cx="895197" cy="1430998"/>
          </a:xfrm>
          <a:prstGeom prst="roundRect">
            <a:avLst/>
          </a:prstGeom>
          <a:noFill/>
          <a:ln w="38100">
            <a:solidFill>
              <a:srgbClr val="F7A4CC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矩形: 圆角 113">
            <a:extLst>
              <a:ext uri="{FF2B5EF4-FFF2-40B4-BE49-F238E27FC236}">
                <a16:creationId xmlns:a16="http://schemas.microsoft.com/office/drawing/2014/main" id="{DB530F41-AD34-4AB6-8634-C97AA442823E}"/>
              </a:ext>
            </a:extLst>
          </p:cNvPr>
          <p:cNvSpPr/>
          <p:nvPr/>
        </p:nvSpPr>
        <p:spPr>
          <a:xfrm flipH="1">
            <a:off x="1016361" y="2882399"/>
            <a:ext cx="895197" cy="1430998"/>
          </a:xfrm>
          <a:prstGeom prst="roundRect">
            <a:avLst/>
          </a:prstGeom>
          <a:noFill/>
          <a:ln w="38100">
            <a:solidFill>
              <a:srgbClr val="F7A4CC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: 圆角 113">
            <a:extLst>
              <a:ext uri="{FF2B5EF4-FFF2-40B4-BE49-F238E27FC236}">
                <a16:creationId xmlns:a16="http://schemas.microsoft.com/office/drawing/2014/main" id="{2DA858D3-E3D4-4F79-9526-4DFA4D22E4FF}"/>
              </a:ext>
            </a:extLst>
          </p:cNvPr>
          <p:cNvSpPr/>
          <p:nvPr/>
        </p:nvSpPr>
        <p:spPr>
          <a:xfrm flipH="1">
            <a:off x="6077129" y="2888307"/>
            <a:ext cx="895197" cy="1430998"/>
          </a:xfrm>
          <a:prstGeom prst="roundRect">
            <a:avLst/>
          </a:prstGeom>
          <a:noFill/>
          <a:ln w="38100">
            <a:solidFill>
              <a:srgbClr val="F7A4CC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矩形: 圆角 113">
            <a:extLst>
              <a:ext uri="{FF2B5EF4-FFF2-40B4-BE49-F238E27FC236}">
                <a16:creationId xmlns:a16="http://schemas.microsoft.com/office/drawing/2014/main" id="{06881B07-2815-4CE7-ACD6-9EEA440F5CD3}"/>
              </a:ext>
            </a:extLst>
          </p:cNvPr>
          <p:cNvSpPr/>
          <p:nvPr/>
        </p:nvSpPr>
        <p:spPr>
          <a:xfrm flipH="1">
            <a:off x="8603087" y="2888307"/>
            <a:ext cx="895197" cy="1430998"/>
          </a:xfrm>
          <a:prstGeom prst="roundRect">
            <a:avLst/>
          </a:prstGeom>
          <a:noFill/>
          <a:ln w="38100">
            <a:solidFill>
              <a:srgbClr val="F7A4CC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FF6D36D4-A0A5-4D0C-8138-B93580889E20}"/>
              </a:ext>
            </a:extLst>
          </p:cNvPr>
          <p:cNvGrpSpPr/>
          <p:nvPr/>
        </p:nvGrpSpPr>
        <p:grpSpPr>
          <a:xfrm>
            <a:off x="1696395" y="2827903"/>
            <a:ext cx="1539240" cy="369332"/>
            <a:chOff x="1080499" y="2806552"/>
            <a:chExt cx="1539240" cy="369332"/>
          </a:xfrm>
        </p:grpSpPr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C22BC5C6-3340-4FB8-8185-DA05CB79AEB7}"/>
                </a:ext>
              </a:extLst>
            </p:cNvPr>
            <p:cNvSpPr/>
            <p:nvPr/>
          </p:nvSpPr>
          <p:spPr>
            <a:xfrm flipV="1">
              <a:off x="1080499" y="2840358"/>
              <a:ext cx="1539240" cy="301721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C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6CA7A94D-4CB3-40D9-B556-5F2153395141}"/>
                </a:ext>
              </a:extLst>
            </p:cNvPr>
            <p:cNvSpPr txBox="1"/>
            <p:nvPr/>
          </p:nvSpPr>
          <p:spPr>
            <a:xfrm>
              <a:off x="1080499" y="2806552"/>
              <a:ext cx="1539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Conversation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4" name="CustomShape 7">
            <a:extLst>
              <a:ext uri="{FF2B5EF4-FFF2-40B4-BE49-F238E27FC236}">
                <a16:creationId xmlns:a16="http://schemas.microsoft.com/office/drawing/2014/main" id="{6FA70242-28BE-4611-8EAA-8D3628B4F187}"/>
              </a:ext>
            </a:extLst>
          </p:cNvPr>
          <p:cNvSpPr/>
          <p:nvPr/>
        </p:nvSpPr>
        <p:spPr>
          <a:xfrm>
            <a:off x="3485729" y="3071358"/>
            <a:ext cx="1016217" cy="9944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 spc="-1" dirty="0">
                <a:solidFill>
                  <a:schemeClr val="bg1"/>
                </a:solidFill>
                <a:latin typeface="Times New Roman"/>
              </a:rPr>
              <a:t>Bob’s </a:t>
            </a:r>
            <a:r>
              <a:rPr lang="en-US" b="1" spc="-1" dirty="0">
                <a:solidFill>
                  <a:schemeClr val="bg1"/>
                </a:solidFill>
                <a:latin typeface="Times New Roman"/>
              </a:rPr>
              <a:t>Hidden Voice</a:t>
            </a:r>
            <a:endParaRPr lang="en-US" b="1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96" name="矩形: 圆角 113">
            <a:extLst>
              <a:ext uri="{FF2B5EF4-FFF2-40B4-BE49-F238E27FC236}">
                <a16:creationId xmlns:a16="http://schemas.microsoft.com/office/drawing/2014/main" id="{4C64F3AA-4B59-4A8E-985F-A26690175121}"/>
              </a:ext>
            </a:extLst>
          </p:cNvPr>
          <p:cNvSpPr/>
          <p:nvPr/>
        </p:nvSpPr>
        <p:spPr>
          <a:xfrm flipH="1">
            <a:off x="3530997" y="1067338"/>
            <a:ext cx="2272987" cy="1430998"/>
          </a:xfrm>
          <a:prstGeom prst="roundRect">
            <a:avLst/>
          </a:prstGeom>
          <a:noFill/>
          <a:ln w="38100">
            <a:solidFill>
              <a:srgbClr val="F7A4CC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CustomShape 7">
            <a:extLst>
              <a:ext uri="{FF2B5EF4-FFF2-40B4-BE49-F238E27FC236}">
                <a16:creationId xmlns:a16="http://schemas.microsoft.com/office/drawing/2014/main" id="{B07CB783-5DAD-41CF-ABC2-8B7C33A1E405}"/>
              </a:ext>
            </a:extLst>
          </p:cNvPr>
          <p:cNvSpPr/>
          <p:nvPr/>
        </p:nvSpPr>
        <p:spPr>
          <a:xfrm>
            <a:off x="3407630" y="1121350"/>
            <a:ext cx="2590186" cy="4246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 spc="-1" dirty="0">
                <a:solidFill>
                  <a:schemeClr val="bg1"/>
                </a:solidFill>
                <a:latin typeface="Times New Roman"/>
              </a:rPr>
              <a:t>Bob’s </a:t>
            </a:r>
            <a:r>
              <a:rPr lang="en-US" b="1" spc="-1" dirty="0">
                <a:solidFill>
                  <a:schemeClr val="bg1"/>
                </a:solidFill>
                <a:latin typeface="Times New Roman"/>
              </a:rPr>
              <a:t>Focused Voice</a:t>
            </a:r>
            <a:endParaRPr lang="en-US" b="1" strike="noStrike" spc="-1" dirty="0">
              <a:solidFill>
                <a:schemeClr val="bg1"/>
              </a:solidFill>
              <a:latin typeface="Arial"/>
            </a:endParaRPr>
          </a:p>
        </p:txBody>
      </p:sp>
      <p:grpSp>
        <p:nvGrpSpPr>
          <p:cNvPr id="99" name="Group 53">
            <a:extLst>
              <a:ext uri="{FF2B5EF4-FFF2-40B4-BE49-F238E27FC236}">
                <a16:creationId xmlns:a16="http://schemas.microsoft.com/office/drawing/2014/main" id="{B6A87305-8AC0-4FB0-95AF-FE4C6AD26043}"/>
              </a:ext>
            </a:extLst>
          </p:cNvPr>
          <p:cNvGrpSpPr/>
          <p:nvPr/>
        </p:nvGrpSpPr>
        <p:grpSpPr>
          <a:xfrm>
            <a:off x="7068552" y="1454521"/>
            <a:ext cx="420435" cy="460525"/>
            <a:chOff x="6225763" y="3462233"/>
            <a:chExt cx="337680" cy="731361"/>
          </a:xfrm>
        </p:grpSpPr>
        <p:sp>
          <p:nvSpPr>
            <p:cNvPr id="100" name="CustomShape 54">
              <a:extLst>
                <a:ext uri="{FF2B5EF4-FFF2-40B4-BE49-F238E27FC236}">
                  <a16:creationId xmlns:a16="http://schemas.microsoft.com/office/drawing/2014/main" id="{ADC9E80D-3A35-4C2E-8FA5-A93234626EEC}"/>
                </a:ext>
              </a:extLst>
            </p:cNvPr>
            <p:cNvSpPr/>
            <p:nvPr/>
          </p:nvSpPr>
          <p:spPr>
            <a:xfrm>
              <a:off x="6225763" y="3501193"/>
              <a:ext cx="337680" cy="692401"/>
            </a:xfrm>
            <a:prstGeom prst="ellipse">
              <a:avLst/>
            </a:prstGeom>
            <a:noFill/>
            <a:ln w="28575">
              <a:solidFill>
                <a:srgbClr val="ED37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" name="CustomShape 55">
              <a:extLst>
                <a:ext uri="{FF2B5EF4-FFF2-40B4-BE49-F238E27FC236}">
                  <a16:creationId xmlns:a16="http://schemas.microsoft.com/office/drawing/2014/main" id="{30985AEC-611C-4D99-B15E-6784D4C32865}"/>
                </a:ext>
              </a:extLst>
            </p:cNvPr>
            <p:cNvSpPr/>
            <p:nvPr/>
          </p:nvSpPr>
          <p:spPr>
            <a:xfrm>
              <a:off x="6235851" y="3462233"/>
              <a:ext cx="317520" cy="45540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800" b="1" strike="noStrike" spc="-1" dirty="0">
                  <a:solidFill>
                    <a:srgbClr val="ED378E"/>
                  </a:solidFill>
                  <a:latin typeface="Times New Roman"/>
                </a:rPr>
                <a:t>1</a:t>
              </a:r>
              <a:endParaRPr lang="en-US" sz="2800" b="1" strike="noStrike" spc="-1" dirty="0">
                <a:solidFill>
                  <a:srgbClr val="ED378E"/>
                </a:solidFill>
                <a:latin typeface="Arial"/>
              </a:endParaRPr>
            </a:p>
          </p:txBody>
        </p:sp>
      </p:grpSp>
      <p:grpSp>
        <p:nvGrpSpPr>
          <p:cNvPr id="102" name="Group 53">
            <a:extLst>
              <a:ext uri="{FF2B5EF4-FFF2-40B4-BE49-F238E27FC236}">
                <a16:creationId xmlns:a16="http://schemas.microsoft.com/office/drawing/2014/main" id="{96D279CB-31FB-4380-A184-DAE5EC818710}"/>
              </a:ext>
            </a:extLst>
          </p:cNvPr>
          <p:cNvGrpSpPr/>
          <p:nvPr/>
        </p:nvGrpSpPr>
        <p:grpSpPr>
          <a:xfrm>
            <a:off x="7885861" y="2925816"/>
            <a:ext cx="420435" cy="460525"/>
            <a:chOff x="6225763" y="3462233"/>
            <a:chExt cx="337680" cy="731361"/>
          </a:xfrm>
        </p:grpSpPr>
        <p:sp>
          <p:nvSpPr>
            <p:cNvPr id="103" name="CustomShape 54">
              <a:extLst>
                <a:ext uri="{FF2B5EF4-FFF2-40B4-BE49-F238E27FC236}">
                  <a16:creationId xmlns:a16="http://schemas.microsoft.com/office/drawing/2014/main" id="{6AD3D7F3-230E-4569-952E-D8AF675D84C8}"/>
                </a:ext>
              </a:extLst>
            </p:cNvPr>
            <p:cNvSpPr/>
            <p:nvPr/>
          </p:nvSpPr>
          <p:spPr>
            <a:xfrm>
              <a:off x="6225763" y="3501193"/>
              <a:ext cx="337680" cy="692401"/>
            </a:xfrm>
            <a:prstGeom prst="ellipse">
              <a:avLst/>
            </a:prstGeom>
            <a:noFill/>
            <a:ln w="28575">
              <a:solidFill>
                <a:srgbClr val="ED37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" name="CustomShape 55">
              <a:extLst>
                <a:ext uri="{FF2B5EF4-FFF2-40B4-BE49-F238E27FC236}">
                  <a16:creationId xmlns:a16="http://schemas.microsoft.com/office/drawing/2014/main" id="{5096D6CA-6969-4D48-9B3F-84F76A889211}"/>
                </a:ext>
              </a:extLst>
            </p:cNvPr>
            <p:cNvSpPr/>
            <p:nvPr/>
          </p:nvSpPr>
          <p:spPr>
            <a:xfrm>
              <a:off x="6235851" y="3462233"/>
              <a:ext cx="317520" cy="4234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2800" b="1" spc="-1" dirty="0">
                  <a:solidFill>
                    <a:srgbClr val="ED378E"/>
                  </a:solidFill>
                  <a:latin typeface="Times New Roman"/>
                </a:rPr>
                <a:t>2</a:t>
              </a:r>
              <a:endParaRPr lang="en-US" sz="2800" b="1" strike="noStrike" spc="-1" dirty="0">
                <a:solidFill>
                  <a:srgbClr val="ED378E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4712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59728E0A-D1E9-45B5-879C-C5CE42C9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63" y="2284097"/>
            <a:ext cx="10147047" cy="18766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0D106D0-70DF-4F6D-BA6A-B1D590D6A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14" y="968582"/>
            <a:ext cx="65510" cy="358775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79DD5B3-15B4-4DAC-BFA9-AED092390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317" y="852899"/>
            <a:ext cx="74955" cy="4105032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26363865-D2AF-4391-B148-F8EC141A3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04" y="782349"/>
            <a:ext cx="185260" cy="4105032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59592598-9106-4A33-AF56-2A0A8E46F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05" y="2603124"/>
            <a:ext cx="10006799" cy="158586"/>
          </a:xfrm>
          <a:prstGeom prst="rect">
            <a:avLst/>
          </a:prstGeom>
        </p:spPr>
      </p:pic>
      <p:sp>
        <p:nvSpPr>
          <p:cNvPr id="98" name="CustomShape 7">
            <a:extLst>
              <a:ext uri="{FF2B5EF4-FFF2-40B4-BE49-F238E27FC236}">
                <a16:creationId xmlns:a16="http://schemas.microsoft.com/office/drawing/2014/main" id="{B07CB783-5DAD-41CF-ABC2-8B7C33A1E405}"/>
              </a:ext>
            </a:extLst>
          </p:cNvPr>
          <p:cNvSpPr/>
          <p:nvPr/>
        </p:nvSpPr>
        <p:spPr>
          <a:xfrm>
            <a:off x="3407630" y="1121350"/>
            <a:ext cx="2590186" cy="4246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 spc="-1" dirty="0">
                <a:solidFill>
                  <a:schemeClr val="bg1"/>
                </a:solidFill>
                <a:latin typeface="Times New Roman"/>
              </a:rPr>
              <a:t>Bob’s </a:t>
            </a:r>
            <a:r>
              <a:rPr lang="en-US" b="1" spc="-1" dirty="0">
                <a:solidFill>
                  <a:schemeClr val="bg1"/>
                </a:solidFill>
                <a:latin typeface="Times New Roman"/>
              </a:rPr>
              <a:t>Focused Voice</a:t>
            </a:r>
            <a:endParaRPr lang="en-US" b="1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" name="图片 1" descr="手机屏幕截图&#10;&#10;描述已自动生成">
            <a:extLst>
              <a:ext uri="{FF2B5EF4-FFF2-40B4-BE49-F238E27FC236}">
                <a16:creationId xmlns:a16="http://schemas.microsoft.com/office/drawing/2014/main" id="{09CBC178-2451-4BF0-99FB-B1D05ECC5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6" y="999168"/>
            <a:ext cx="3071143" cy="1729053"/>
          </a:xfrm>
          <a:prstGeom prst="rect">
            <a:avLst/>
          </a:prstGeom>
        </p:spPr>
      </p:pic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FA48CE4F-6D6E-48CB-B95A-C4232AE34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336" y="999168"/>
            <a:ext cx="3071143" cy="1729053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6CD35140-8670-41B0-88E4-9AE08133D9EE}"/>
              </a:ext>
            </a:extLst>
          </p:cNvPr>
          <p:cNvSpPr txBox="1"/>
          <p:nvPr/>
        </p:nvSpPr>
        <p:spPr>
          <a:xfrm>
            <a:off x="856486" y="798769"/>
            <a:ext cx="194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Focused Voice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6BF40A-9B3E-4F32-8241-39E06C50A619}"/>
              </a:ext>
            </a:extLst>
          </p:cNvPr>
          <p:cNvSpPr txBox="1"/>
          <p:nvPr/>
        </p:nvSpPr>
        <p:spPr>
          <a:xfrm>
            <a:off x="3661467" y="798769"/>
            <a:ext cx="194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Focused Voice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ECB4202C-7B4C-4A8C-AC86-8B561F15CA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046" y="999586"/>
            <a:ext cx="3069656" cy="1728216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235B709E-80A5-4F6B-B225-F969AA9448F7}"/>
              </a:ext>
            </a:extLst>
          </p:cNvPr>
          <p:cNvSpPr txBox="1"/>
          <p:nvPr/>
        </p:nvSpPr>
        <p:spPr>
          <a:xfrm>
            <a:off x="6466448" y="798769"/>
            <a:ext cx="194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Voice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 descr="手机屏幕截图&#10;&#10;描述已自动生成">
            <a:extLst>
              <a:ext uri="{FF2B5EF4-FFF2-40B4-BE49-F238E27FC236}">
                <a16:creationId xmlns:a16="http://schemas.microsoft.com/office/drawing/2014/main" id="{AD7D3CF9-3F4F-4221-8B8D-A09076A400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269" y="999586"/>
            <a:ext cx="3069656" cy="17282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01AAEA6-C551-43F5-847A-BC9ECF6229A7}"/>
              </a:ext>
            </a:extLst>
          </p:cNvPr>
          <p:cNvSpPr txBox="1"/>
          <p:nvPr/>
        </p:nvSpPr>
        <p:spPr>
          <a:xfrm>
            <a:off x="9271429" y="798769"/>
            <a:ext cx="194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Voice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632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59728E0A-D1E9-45B5-879C-C5CE42C9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63" y="2284097"/>
            <a:ext cx="10147047" cy="18766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0D106D0-70DF-4F6D-BA6A-B1D590D6A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14" y="968582"/>
            <a:ext cx="65510" cy="358775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79DD5B3-15B4-4DAC-BFA9-AED092390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317" y="852899"/>
            <a:ext cx="74955" cy="4105032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26363865-D2AF-4391-B148-F8EC141A3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04" y="782349"/>
            <a:ext cx="185260" cy="4105032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59592598-9106-4A33-AF56-2A0A8E46F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05" y="2603124"/>
            <a:ext cx="10006799" cy="158586"/>
          </a:xfrm>
          <a:prstGeom prst="rect">
            <a:avLst/>
          </a:prstGeom>
        </p:spPr>
      </p:pic>
      <p:sp>
        <p:nvSpPr>
          <p:cNvPr id="98" name="CustomShape 7">
            <a:extLst>
              <a:ext uri="{FF2B5EF4-FFF2-40B4-BE49-F238E27FC236}">
                <a16:creationId xmlns:a16="http://schemas.microsoft.com/office/drawing/2014/main" id="{B07CB783-5DAD-41CF-ABC2-8B7C33A1E405}"/>
              </a:ext>
            </a:extLst>
          </p:cNvPr>
          <p:cNvSpPr/>
          <p:nvPr/>
        </p:nvSpPr>
        <p:spPr>
          <a:xfrm>
            <a:off x="3407630" y="1121350"/>
            <a:ext cx="2590186" cy="4246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 spc="-1" dirty="0">
                <a:solidFill>
                  <a:schemeClr val="bg1"/>
                </a:solidFill>
                <a:latin typeface="Times New Roman"/>
              </a:rPr>
              <a:t>Bob’s </a:t>
            </a:r>
            <a:r>
              <a:rPr lang="en-US" b="1" spc="-1" dirty="0">
                <a:solidFill>
                  <a:schemeClr val="bg1"/>
                </a:solidFill>
                <a:latin typeface="Times New Roman"/>
              </a:rPr>
              <a:t>Focused Voice</a:t>
            </a:r>
            <a:endParaRPr lang="en-US" b="1" strike="noStrike" spc="-1" dirty="0">
              <a:solidFill>
                <a:schemeClr val="bg1"/>
              </a:solidFill>
              <a:latin typeface="Arial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2CB20DC-1531-4077-8C71-41346A90C045}"/>
              </a:ext>
            </a:extLst>
          </p:cNvPr>
          <p:cNvGrpSpPr/>
          <p:nvPr/>
        </p:nvGrpSpPr>
        <p:grpSpPr>
          <a:xfrm>
            <a:off x="230333" y="1013343"/>
            <a:ext cx="5917208" cy="1728216"/>
            <a:chOff x="230333" y="1013343"/>
            <a:chExt cx="5917208" cy="1728216"/>
          </a:xfrm>
        </p:grpSpPr>
        <p:pic>
          <p:nvPicPr>
            <p:cNvPr id="12" name="图片 11" descr="手机屏幕截图&#10;&#10;描述已自动生成">
              <a:extLst>
                <a:ext uri="{FF2B5EF4-FFF2-40B4-BE49-F238E27FC236}">
                  <a16:creationId xmlns:a16="http://schemas.microsoft.com/office/drawing/2014/main" id="{9AD42D46-62F1-4B67-8905-D32FA0A98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33" y="1013343"/>
              <a:ext cx="3069657" cy="1728216"/>
            </a:xfrm>
            <a:prstGeom prst="rect">
              <a:avLst/>
            </a:prstGeom>
          </p:spPr>
        </p:pic>
        <p:pic>
          <p:nvPicPr>
            <p:cNvPr id="13" name="图片 12" descr="图片包含 游戏机, 工具, 文具, 铅笔&#10;&#10;描述已自动生成">
              <a:extLst>
                <a:ext uri="{FF2B5EF4-FFF2-40B4-BE49-F238E27FC236}">
                  <a16:creationId xmlns:a16="http://schemas.microsoft.com/office/drawing/2014/main" id="{74DFA813-8713-41ED-A25A-091E5D7D8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" t="3038" r="1739" b="1739"/>
            <a:stretch/>
          </p:blipFill>
          <p:spPr>
            <a:xfrm>
              <a:off x="3077885" y="1013343"/>
              <a:ext cx="3069656" cy="1728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11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D0D106D0-70DF-4F6D-BA6A-B1D590D6A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414" y="968582"/>
            <a:ext cx="65510" cy="358775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79DD5B3-15B4-4DAC-BFA9-AED092390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317" y="852899"/>
            <a:ext cx="74955" cy="4105032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26363865-D2AF-4391-B148-F8EC141A3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04" y="782349"/>
            <a:ext cx="185260" cy="4105032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8E9F27C5-0E8C-4A4E-BDC5-A5117FF91807}"/>
              </a:ext>
            </a:extLst>
          </p:cNvPr>
          <p:cNvGrpSpPr/>
          <p:nvPr/>
        </p:nvGrpSpPr>
        <p:grpSpPr>
          <a:xfrm>
            <a:off x="5968414" y="1372604"/>
            <a:ext cx="5994423" cy="1728216"/>
            <a:chOff x="5947993" y="2494394"/>
            <a:chExt cx="5994423" cy="172821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68FA8CC-CA8A-4B21-8EC0-62BE05807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2761" y="2494394"/>
              <a:ext cx="3069655" cy="1728216"/>
            </a:xfrm>
            <a:prstGeom prst="rect">
              <a:avLst/>
            </a:prstGeom>
          </p:spPr>
        </p:pic>
        <p:pic>
          <p:nvPicPr>
            <p:cNvPr id="7" name="图片 6" descr="手机屏幕截图&#10;&#10;描述已自动生成">
              <a:extLst>
                <a:ext uri="{FF2B5EF4-FFF2-40B4-BE49-F238E27FC236}">
                  <a16:creationId xmlns:a16="http://schemas.microsoft.com/office/drawing/2014/main" id="{FABADA9A-BEDA-482B-8D18-FEE91716D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993" y="2494394"/>
              <a:ext cx="3069656" cy="1728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964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4C479BA8-E7E5-4869-84F1-AAAD1D92D853}"/>
              </a:ext>
            </a:extLst>
          </p:cNvPr>
          <p:cNvGrpSpPr/>
          <p:nvPr/>
        </p:nvGrpSpPr>
        <p:grpSpPr>
          <a:xfrm>
            <a:off x="230333" y="952590"/>
            <a:ext cx="5917208" cy="1728216"/>
            <a:chOff x="230333" y="1013343"/>
            <a:chExt cx="5917208" cy="1728216"/>
          </a:xfrm>
        </p:grpSpPr>
        <p:pic>
          <p:nvPicPr>
            <p:cNvPr id="5" name="图片 4" descr="手机屏幕截图&#10;&#10;描述已自动生成">
              <a:extLst>
                <a:ext uri="{FF2B5EF4-FFF2-40B4-BE49-F238E27FC236}">
                  <a16:creationId xmlns:a16="http://schemas.microsoft.com/office/drawing/2014/main" id="{F371E7F0-E561-4C37-B086-BFEE2B068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33" y="1013343"/>
              <a:ext cx="3069657" cy="1728216"/>
            </a:xfrm>
            <a:prstGeom prst="rect">
              <a:avLst/>
            </a:prstGeom>
          </p:spPr>
        </p:pic>
        <p:pic>
          <p:nvPicPr>
            <p:cNvPr id="6" name="图片 5" descr="图片包含 游戏机, 工具, 文具, 铅笔&#10;&#10;描述已自动生成">
              <a:extLst>
                <a:ext uri="{FF2B5EF4-FFF2-40B4-BE49-F238E27FC236}">
                  <a16:creationId xmlns:a16="http://schemas.microsoft.com/office/drawing/2014/main" id="{D07A4782-E700-453D-82F9-99F5A3E44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" t="3038" r="1739" b="1739"/>
            <a:stretch/>
          </p:blipFill>
          <p:spPr>
            <a:xfrm>
              <a:off x="3077885" y="1013343"/>
              <a:ext cx="3069656" cy="1728216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30A2D05-7154-4C7A-8685-E4DBAA1A8D92}"/>
              </a:ext>
            </a:extLst>
          </p:cNvPr>
          <p:cNvGrpSpPr/>
          <p:nvPr/>
        </p:nvGrpSpPr>
        <p:grpSpPr>
          <a:xfrm>
            <a:off x="5894800" y="952590"/>
            <a:ext cx="5994423" cy="1728216"/>
            <a:chOff x="5947993" y="2494394"/>
            <a:chExt cx="5994423" cy="172821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EC9CAE6-DF90-4688-A468-026392626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2761" y="2494394"/>
              <a:ext cx="3069655" cy="1728216"/>
            </a:xfrm>
            <a:prstGeom prst="rect">
              <a:avLst/>
            </a:prstGeom>
          </p:spPr>
        </p:pic>
        <p:pic>
          <p:nvPicPr>
            <p:cNvPr id="14" name="图片 13" descr="手机屏幕截图&#10;&#10;描述已自动生成">
              <a:extLst>
                <a:ext uri="{FF2B5EF4-FFF2-40B4-BE49-F238E27FC236}">
                  <a16:creationId xmlns:a16="http://schemas.microsoft.com/office/drawing/2014/main" id="{E085DC57-2EAD-4179-84CC-4DDFFBDE2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993" y="2494394"/>
              <a:ext cx="3069656" cy="1728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108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6D7C97E6-368B-4B5A-B66C-E50383976AA5}"/>
              </a:ext>
            </a:extLst>
          </p:cNvPr>
          <p:cNvGrpSpPr/>
          <p:nvPr/>
        </p:nvGrpSpPr>
        <p:grpSpPr>
          <a:xfrm>
            <a:off x="111479" y="1171793"/>
            <a:ext cx="11969042" cy="4892668"/>
            <a:chOff x="303982" y="1299115"/>
            <a:chExt cx="11969042" cy="4892668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8BE2C776-2E50-43FB-ABBB-533CC4C6683E}"/>
                </a:ext>
              </a:extLst>
            </p:cNvPr>
            <p:cNvGrpSpPr/>
            <p:nvPr/>
          </p:nvGrpSpPr>
          <p:grpSpPr>
            <a:xfrm>
              <a:off x="743954" y="2037144"/>
              <a:ext cx="11529070" cy="3416609"/>
              <a:chOff x="-442557" y="430170"/>
              <a:chExt cx="22882493" cy="6781166"/>
            </a:xfrm>
          </p:grpSpPr>
          <p:pic>
            <p:nvPicPr>
              <p:cNvPr id="91" name="图片 90" descr="手机屏幕截图&#10;&#10;描述已自动生成">
                <a:extLst>
                  <a:ext uri="{FF2B5EF4-FFF2-40B4-BE49-F238E27FC236}">
                    <a16:creationId xmlns:a16="http://schemas.microsoft.com/office/drawing/2014/main" id="{AA7FEBA1-DA4C-4E79-8B7C-4AAADEA32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2557" y="3779572"/>
                <a:ext cx="6095496" cy="3431764"/>
              </a:xfrm>
              <a:prstGeom prst="rect">
                <a:avLst/>
              </a:prstGeom>
            </p:spPr>
          </p:pic>
          <p:pic>
            <p:nvPicPr>
              <p:cNvPr id="93" name="图片 92" descr="手机屏幕截图&#10;&#10;描述已自动生成">
                <a:extLst>
                  <a:ext uri="{FF2B5EF4-FFF2-40B4-BE49-F238E27FC236}">
                    <a16:creationId xmlns:a16="http://schemas.microsoft.com/office/drawing/2014/main" id="{522A03FC-0C97-42B6-9904-057EE0963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3108" y="3779572"/>
                <a:ext cx="6095496" cy="3431764"/>
              </a:xfrm>
              <a:prstGeom prst="rect">
                <a:avLst/>
              </a:prstGeom>
            </p:spPr>
          </p:pic>
          <p:pic>
            <p:nvPicPr>
              <p:cNvPr id="95" name="图片 94" descr="手机屏幕截图&#10;&#10;描述已自动生成">
                <a:extLst>
                  <a:ext uri="{FF2B5EF4-FFF2-40B4-BE49-F238E27FC236}">
                    <a16:creationId xmlns:a16="http://schemas.microsoft.com/office/drawing/2014/main" id="{01E0D776-B867-4F7D-9AF6-C1B333589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8774" y="3779572"/>
                <a:ext cx="6095497" cy="3431764"/>
              </a:xfrm>
              <a:prstGeom prst="rect">
                <a:avLst/>
              </a:prstGeom>
            </p:spPr>
          </p:pic>
          <p:pic>
            <p:nvPicPr>
              <p:cNvPr id="97" name="图片 96" descr="手机屏幕截图&#10;&#10;描述已自动生成">
                <a:extLst>
                  <a:ext uri="{FF2B5EF4-FFF2-40B4-BE49-F238E27FC236}">
                    <a16:creationId xmlns:a16="http://schemas.microsoft.com/office/drawing/2014/main" id="{AEE3028E-4214-4915-B835-3CF4B4AE9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44439" y="3779572"/>
                <a:ext cx="6095497" cy="3431764"/>
              </a:xfrm>
              <a:prstGeom prst="rect">
                <a:avLst/>
              </a:prstGeom>
            </p:spPr>
          </p:pic>
          <p:pic>
            <p:nvPicPr>
              <p:cNvPr id="83" name="图片 82" descr="图片包含 游戏机&#10;&#10;描述已自动生成">
                <a:extLst>
                  <a:ext uri="{FF2B5EF4-FFF2-40B4-BE49-F238E27FC236}">
                    <a16:creationId xmlns:a16="http://schemas.microsoft.com/office/drawing/2014/main" id="{312F74F1-8CE6-427B-BE6A-5EFDDCB23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2557" y="430170"/>
                <a:ext cx="6095496" cy="3431764"/>
              </a:xfrm>
              <a:prstGeom prst="rect">
                <a:avLst/>
              </a:prstGeom>
            </p:spPr>
          </p:pic>
          <p:pic>
            <p:nvPicPr>
              <p:cNvPr id="85" name="图片 84" descr="手机屏幕截图&#10;&#10;描述已自动生成">
                <a:extLst>
                  <a:ext uri="{FF2B5EF4-FFF2-40B4-BE49-F238E27FC236}">
                    <a16:creationId xmlns:a16="http://schemas.microsoft.com/office/drawing/2014/main" id="{091165C3-200B-45AF-BA8A-EB2192C10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3108" y="430170"/>
                <a:ext cx="6095496" cy="3431764"/>
              </a:xfrm>
              <a:prstGeom prst="rect">
                <a:avLst/>
              </a:prstGeom>
            </p:spPr>
          </p:pic>
          <p:pic>
            <p:nvPicPr>
              <p:cNvPr id="87" name="图片 86" descr="手机屏幕截图&#10;&#10;描述已自动生成">
                <a:extLst>
                  <a:ext uri="{FF2B5EF4-FFF2-40B4-BE49-F238E27FC236}">
                    <a16:creationId xmlns:a16="http://schemas.microsoft.com/office/drawing/2014/main" id="{5B58C67F-B9F6-4180-8A09-0685827A6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8774" y="430170"/>
                <a:ext cx="6095496" cy="3431764"/>
              </a:xfrm>
              <a:prstGeom prst="rect">
                <a:avLst/>
              </a:prstGeom>
            </p:spPr>
          </p:pic>
          <p:pic>
            <p:nvPicPr>
              <p:cNvPr id="89" name="图片 88" descr="手机屏幕截图&#10;&#10;描述已自动生成">
                <a:extLst>
                  <a:ext uri="{FF2B5EF4-FFF2-40B4-BE49-F238E27FC236}">
                    <a16:creationId xmlns:a16="http://schemas.microsoft.com/office/drawing/2014/main" id="{08B9BC69-DBB0-40AF-8EE5-38E5568CB9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44440" y="430170"/>
                <a:ext cx="6095496" cy="3431764"/>
              </a:xfrm>
              <a:prstGeom prst="rect">
                <a:avLst/>
              </a:prstGeom>
            </p:spPr>
          </p:pic>
        </p:grpSp>
        <p:sp>
          <p:nvSpPr>
            <p:cNvPr id="99" name="Rectangle 4">
              <a:extLst>
                <a:ext uri="{FF2B5EF4-FFF2-40B4-BE49-F238E27FC236}">
                  <a16:creationId xmlns:a16="http://schemas.microsoft.com/office/drawing/2014/main" id="{BB344AE6-6200-47E0-B2C7-28475CF9D3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1121625" y="2724722"/>
              <a:ext cx="3205112" cy="35389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57150" indent="0" algn="ctr"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be Focused</a:t>
              </a:r>
            </a:p>
          </p:txBody>
        </p: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BCA131E7-209D-475D-94A9-398A894CE3CC}"/>
                </a:ext>
              </a:extLst>
            </p:cNvPr>
            <p:cNvGrpSpPr/>
            <p:nvPr/>
          </p:nvGrpSpPr>
          <p:grpSpPr>
            <a:xfrm>
              <a:off x="1423158" y="1702537"/>
              <a:ext cx="9433894" cy="369332"/>
              <a:chOff x="1203238" y="524149"/>
              <a:chExt cx="7635682" cy="369332"/>
            </a:xfrm>
          </p:grpSpPr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09466AB0-C989-4CF0-A702-D57222986774}"/>
                  </a:ext>
                </a:extLst>
              </p:cNvPr>
              <p:cNvSpPr txBox="1"/>
              <p:nvPr/>
            </p:nvSpPr>
            <p:spPr>
              <a:xfrm>
                <a:off x="6237353" y="524149"/>
                <a:ext cx="2601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on Testing Dataset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77F17E66-932B-40ED-946E-0DCB6D94F9CE}"/>
                  </a:ext>
                </a:extLst>
              </p:cNvPr>
              <p:cNvSpPr txBox="1"/>
              <p:nvPr/>
            </p:nvSpPr>
            <p:spPr>
              <a:xfrm>
                <a:off x="1203238" y="524149"/>
                <a:ext cx="37507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on Training Dataset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6" name="Rectangle 4">
              <a:extLst>
                <a:ext uri="{FF2B5EF4-FFF2-40B4-BE49-F238E27FC236}">
                  <a16:creationId xmlns:a16="http://schemas.microsoft.com/office/drawing/2014/main" id="{AB7C3B63-7A88-4596-8296-EE6A31684C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1121625" y="4412278"/>
              <a:ext cx="3205112" cy="35389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57150" indent="0" algn="ctr"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be Hidden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17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680280" y="2579040"/>
            <a:ext cx="1645920" cy="5662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00B05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Speaker Encoder LSTM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120" name="Group 2"/>
          <p:cNvGrpSpPr/>
          <p:nvPr/>
        </p:nvGrpSpPr>
        <p:grpSpPr>
          <a:xfrm>
            <a:off x="1410480" y="2540520"/>
            <a:ext cx="1935360" cy="655200"/>
            <a:chOff x="1410480" y="2540520"/>
            <a:chExt cx="1935360" cy="655200"/>
          </a:xfrm>
        </p:grpSpPr>
        <p:sp>
          <p:nvSpPr>
            <p:cNvPr id="121" name="CustomShape 3"/>
            <p:cNvSpPr/>
            <p:nvPr/>
          </p:nvSpPr>
          <p:spPr>
            <a:xfrm>
              <a:off x="1410480" y="254988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" name="CustomShape 4"/>
            <p:cNvSpPr/>
            <p:nvPr/>
          </p:nvSpPr>
          <p:spPr>
            <a:xfrm>
              <a:off x="1653480" y="25405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Reference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23" name="Group 5"/>
          <p:cNvGrpSpPr/>
          <p:nvPr/>
        </p:nvGrpSpPr>
        <p:grpSpPr>
          <a:xfrm>
            <a:off x="1410480" y="3433320"/>
            <a:ext cx="1935360" cy="655560"/>
            <a:chOff x="1410480" y="3433320"/>
            <a:chExt cx="1935360" cy="655560"/>
          </a:xfrm>
        </p:grpSpPr>
        <p:sp>
          <p:nvSpPr>
            <p:cNvPr id="124" name="CustomShape 6"/>
            <p:cNvSpPr/>
            <p:nvPr/>
          </p:nvSpPr>
          <p:spPr>
            <a:xfrm>
              <a:off x="1410480" y="344304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" name="CustomShape 7"/>
            <p:cNvSpPr/>
            <p:nvPr/>
          </p:nvSpPr>
          <p:spPr>
            <a:xfrm>
              <a:off x="1653480" y="34333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Noise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26" name="Group 8"/>
          <p:cNvGrpSpPr/>
          <p:nvPr/>
        </p:nvGrpSpPr>
        <p:grpSpPr>
          <a:xfrm>
            <a:off x="1462680" y="5547960"/>
            <a:ext cx="1935360" cy="655200"/>
            <a:chOff x="1462680" y="5547960"/>
            <a:chExt cx="1935360" cy="655200"/>
          </a:xfrm>
        </p:grpSpPr>
        <p:sp>
          <p:nvSpPr>
            <p:cNvPr id="127" name="CustomShape 9"/>
            <p:cNvSpPr/>
            <p:nvPr/>
          </p:nvSpPr>
          <p:spPr>
            <a:xfrm>
              <a:off x="1462680" y="555732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" name="CustomShape 10"/>
            <p:cNvSpPr/>
            <p:nvPr/>
          </p:nvSpPr>
          <p:spPr>
            <a:xfrm>
              <a:off x="1705680" y="554796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Clean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29" name="Group 11"/>
          <p:cNvGrpSpPr/>
          <p:nvPr/>
        </p:nvGrpSpPr>
        <p:grpSpPr>
          <a:xfrm>
            <a:off x="9501120" y="5733720"/>
            <a:ext cx="1198800" cy="369000"/>
            <a:chOff x="9501120" y="5733720"/>
            <a:chExt cx="1198800" cy="369000"/>
          </a:xfrm>
        </p:grpSpPr>
        <p:sp>
          <p:nvSpPr>
            <p:cNvPr id="130" name="CustomShape 12"/>
            <p:cNvSpPr/>
            <p:nvPr/>
          </p:nvSpPr>
          <p:spPr>
            <a:xfrm>
              <a:off x="9698400" y="573372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CustomShape 13"/>
            <p:cNvSpPr/>
            <p:nvPr/>
          </p:nvSpPr>
          <p:spPr>
            <a:xfrm>
              <a:off x="9501120" y="573372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32" name="Group 14"/>
          <p:cNvGrpSpPr/>
          <p:nvPr/>
        </p:nvGrpSpPr>
        <p:grpSpPr>
          <a:xfrm>
            <a:off x="4528440" y="3459600"/>
            <a:ext cx="1645920" cy="655200"/>
            <a:chOff x="4528440" y="3459600"/>
            <a:chExt cx="1645920" cy="655200"/>
          </a:xfrm>
        </p:grpSpPr>
        <p:sp>
          <p:nvSpPr>
            <p:cNvPr id="133" name="CustomShape 15"/>
            <p:cNvSpPr/>
            <p:nvPr/>
          </p:nvSpPr>
          <p:spPr>
            <a:xfrm>
              <a:off x="4528440" y="3468960"/>
              <a:ext cx="164592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CustomShape 16"/>
            <p:cNvSpPr/>
            <p:nvPr/>
          </p:nvSpPr>
          <p:spPr>
            <a:xfrm>
              <a:off x="4605120" y="345960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Noise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35" name="Group 17"/>
          <p:cNvGrpSpPr/>
          <p:nvPr/>
        </p:nvGrpSpPr>
        <p:grpSpPr>
          <a:xfrm>
            <a:off x="9958680" y="4300920"/>
            <a:ext cx="308160" cy="455400"/>
            <a:chOff x="9958680" y="4300920"/>
            <a:chExt cx="308160" cy="455400"/>
          </a:xfrm>
        </p:grpSpPr>
        <p:sp>
          <p:nvSpPr>
            <p:cNvPr id="136" name="CustomShape 18"/>
            <p:cNvSpPr/>
            <p:nvPr/>
          </p:nvSpPr>
          <p:spPr>
            <a:xfrm>
              <a:off x="9958680" y="4387680"/>
              <a:ext cx="308160" cy="30816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CustomShape 19"/>
            <p:cNvSpPr/>
            <p:nvPr/>
          </p:nvSpPr>
          <p:spPr>
            <a:xfrm>
              <a:off x="9958680" y="4300920"/>
              <a:ext cx="29016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000000"/>
                  </a:solidFill>
                  <a:latin typeface="Times New Roman"/>
                </a:rPr>
                <a:t>+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138" name="CustomShape 20"/>
          <p:cNvSpPr/>
          <p:nvPr/>
        </p:nvSpPr>
        <p:spPr>
          <a:xfrm>
            <a:off x="1398240" y="5398920"/>
            <a:ext cx="5185800" cy="10018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9" name="Group 21"/>
          <p:cNvGrpSpPr/>
          <p:nvPr/>
        </p:nvGrpSpPr>
        <p:grpSpPr>
          <a:xfrm>
            <a:off x="3475080" y="5715360"/>
            <a:ext cx="1233000" cy="383040"/>
            <a:chOff x="3475080" y="5715360"/>
            <a:chExt cx="1233000" cy="383040"/>
          </a:xfrm>
        </p:grpSpPr>
        <p:sp>
          <p:nvSpPr>
            <p:cNvPr id="140" name="CustomShape 22"/>
            <p:cNvSpPr/>
            <p:nvPr/>
          </p:nvSpPr>
          <p:spPr>
            <a:xfrm>
              <a:off x="3674880" y="5715360"/>
              <a:ext cx="83340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CustomShape 23"/>
            <p:cNvSpPr/>
            <p:nvPr/>
          </p:nvSpPr>
          <p:spPr>
            <a:xfrm>
              <a:off x="3475080" y="5733720"/>
              <a:ext cx="1233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42" name="Group 24"/>
          <p:cNvGrpSpPr/>
          <p:nvPr/>
        </p:nvGrpSpPr>
        <p:grpSpPr>
          <a:xfrm>
            <a:off x="4784760" y="5538600"/>
            <a:ext cx="1650960" cy="656640"/>
            <a:chOff x="4784760" y="5538600"/>
            <a:chExt cx="1650960" cy="656640"/>
          </a:xfrm>
        </p:grpSpPr>
        <p:sp>
          <p:nvSpPr>
            <p:cNvPr id="143" name="CustomShape 25"/>
            <p:cNvSpPr/>
            <p:nvPr/>
          </p:nvSpPr>
          <p:spPr>
            <a:xfrm>
              <a:off x="4784760" y="5549400"/>
              <a:ext cx="16509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" name="CustomShape 26"/>
            <p:cNvSpPr/>
            <p:nvPr/>
          </p:nvSpPr>
          <p:spPr>
            <a:xfrm>
              <a:off x="4865040" y="5538600"/>
              <a:ext cx="149040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Clean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45" name="Group 27"/>
          <p:cNvGrpSpPr/>
          <p:nvPr/>
        </p:nvGrpSpPr>
        <p:grpSpPr>
          <a:xfrm>
            <a:off x="6648480" y="5573880"/>
            <a:ext cx="1291680" cy="639000"/>
            <a:chOff x="6648480" y="5573880"/>
            <a:chExt cx="1291680" cy="639000"/>
          </a:xfrm>
        </p:grpSpPr>
        <p:sp>
          <p:nvSpPr>
            <p:cNvPr id="146" name="CustomShape 28"/>
            <p:cNvSpPr/>
            <p:nvPr/>
          </p:nvSpPr>
          <p:spPr>
            <a:xfrm>
              <a:off x="6779160" y="5634000"/>
              <a:ext cx="1027440" cy="542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CustomShape 29"/>
            <p:cNvSpPr/>
            <p:nvPr/>
          </p:nvSpPr>
          <p:spPr>
            <a:xfrm>
              <a:off x="6648480" y="5573880"/>
              <a:ext cx="1291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Loss Function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48" name="Group 30"/>
          <p:cNvGrpSpPr/>
          <p:nvPr/>
        </p:nvGrpSpPr>
        <p:grpSpPr>
          <a:xfrm>
            <a:off x="6859440" y="3454920"/>
            <a:ext cx="1449360" cy="655200"/>
            <a:chOff x="6859440" y="3454920"/>
            <a:chExt cx="1449360" cy="655200"/>
          </a:xfrm>
        </p:grpSpPr>
        <p:sp>
          <p:nvSpPr>
            <p:cNvPr id="149" name="CustomShape 31"/>
            <p:cNvSpPr/>
            <p:nvPr/>
          </p:nvSpPr>
          <p:spPr>
            <a:xfrm>
              <a:off x="6859440" y="3464280"/>
              <a:ext cx="142488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CustomShape 32"/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Purified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51" name="Group 33"/>
          <p:cNvGrpSpPr/>
          <p:nvPr/>
        </p:nvGrpSpPr>
        <p:grpSpPr>
          <a:xfrm>
            <a:off x="3589560" y="1941840"/>
            <a:ext cx="1816200" cy="461160"/>
            <a:chOff x="3589560" y="1941840"/>
            <a:chExt cx="1816200" cy="461160"/>
          </a:xfrm>
        </p:grpSpPr>
        <p:sp>
          <p:nvSpPr>
            <p:cNvPr id="152" name="CustomShape 34"/>
            <p:cNvSpPr/>
            <p:nvPr/>
          </p:nvSpPr>
          <p:spPr>
            <a:xfrm>
              <a:off x="3888360" y="1941840"/>
              <a:ext cx="1227600" cy="461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3" name="CustomShape 35"/>
            <p:cNvSpPr/>
            <p:nvPr/>
          </p:nvSpPr>
          <p:spPr>
            <a:xfrm>
              <a:off x="3589560" y="1987920"/>
              <a:ext cx="18162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d-vector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54" name="CustomShape 36"/>
          <p:cNvSpPr/>
          <p:nvPr/>
        </p:nvSpPr>
        <p:spPr>
          <a:xfrm>
            <a:off x="5668200" y="1883520"/>
            <a:ext cx="2581560" cy="13323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5" name="Group 37"/>
          <p:cNvGrpSpPr/>
          <p:nvPr/>
        </p:nvGrpSpPr>
        <p:grpSpPr>
          <a:xfrm>
            <a:off x="5931720" y="2622960"/>
            <a:ext cx="810360" cy="381240"/>
            <a:chOff x="5931720" y="2622960"/>
            <a:chExt cx="810360" cy="381240"/>
          </a:xfrm>
        </p:grpSpPr>
        <p:sp>
          <p:nvSpPr>
            <p:cNvPr id="156" name="CustomShape 38"/>
            <p:cNvSpPr/>
            <p:nvPr/>
          </p:nvSpPr>
          <p:spPr>
            <a:xfrm>
              <a:off x="5931720" y="263520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" name="CustomShape 39"/>
            <p:cNvSpPr/>
            <p:nvPr/>
          </p:nvSpPr>
          <p:spPr>
            <a:xfrm>
              <a:off x="6005160" y="2622960"/>
              <a:ext cx="6627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CNN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58" name="Group 40"/>
          <p:cNvGrpSpPr/>
          <p:nvPr/>
        </p:nvGrpSpPr>
        <p:grpSpPr>
          <a:xfrm>
            <a:off x="5951520" y="2040120"/>
            <a:ext cx="810360" cy="370800"/>
            <a:chOff x="5951520" y="2040120"/>
            <a:chExt cx="810360" cy="370800"/>
          </a:xfrm>
        </p:grpSpPr>
        <p:sp>
          <p:nvSpPr>
            <p:cNvPr id="159" name="CustomShape 41"/>
            <p:cNvSpPr/>
            <p:nvPr/>
          </p:nvSpPr>
          <p:spPr>
            <a:xfrm>
              <a:off x="5951520" y="204192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CustomShape 42"/>
            <p:cNvSpPr/>
            <p:nvPr/>
          </p:nvSpPr>
          <p:spPr>
            <a:xfrm>
              <a:off x="5961600" y="2040120"/>
              <a:ext cx="790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LSTM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61" name="Group 43"/>
          <p:cNvGrpSpPr/>
          <p:nvPr/>
        </p:nvGrpSpPr>
        <p:grpSpPr>
          <a:xfrm>
            <a:off x="7151400" y="2059560"/>
            <a:ext cx="810360" cy="369000"/>
            <a:chOff x="7151400" y="2059560"/>
            <a:chExt cx="810360" cy="369000"/>
          </a:xfrm>
        </p:grpSpPr>
        <p:sp>
          <p:nvSpPr>
            <p:cNvPr id="162" name="CustomShape 44"/>
            <p:cNvSpPr/>
            <p:nvPr/>
          </p:nvSpPr>
          <p:spPr>
            <a:xfrm>
              <a:off x="7151400" y="205956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45"/>
            <p:cNvSpPr/>
            <p:nvPr/>
          </p:nvSpPr>
          <p:spPr>
            <a:xfrm>
              <a:off x="7244280" y="2059560"/>
              <a:ext cx="624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FCN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64" name="Group 46"/>
          <p:cNvGrpSpPr/>
          <p:nvPr/>
        </p:nvGrpSpPr>
        <p:grpSpPr>
          <a:xfrm>
            <a:off x="8152560" y="2193840"/>
            <a:ext cx="2342160" cy="913320"/>
            <a:chOff x="8152560" y="2193840"/>
            <a:chExt cx="2342160" cy="913320"/>
          </a:xfrm>
        </p:grpSpPr>
        <p:sp>
          <p:nvSpPr>
            <p:cNvPr id="165" name="CustomShape 47"/>
            <p:cNvSpPr/>
            <p:nvPr/>
          </p:nvSpPr>
          <p:spPr>
            <a:xfrm>
              <a:off x="8532000" y="2242440"/>
              <a:ext cx="1583280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48"/>
            <p:cNvSpPr/>
            <p:nvPr/>
          </p:nvSpPr>
          <p:spPr>
            <a:xfrm>
              <a:off x="8152560" y="2193840"/>
              <a:ext cx="2342160" cy="913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Feature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Mask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67" name="Group 49"/>
          <p:cNvGrpSpPr/>
          <p:nvPr/>
        </p:nvGrpSpPr>
        <p:grpSpPr>
          <a:xfrm>
            <a:off x="8449560" y="3464280"/>
            <a:ext cx="983880" cy="639000"/>
            <a:chOff x="8449560" y="3464280"/>
            <a:chExt cx="983880" cy="639000"/>
          </a:xfrm>
        </p:grpSpPr>
        <p:sp>
          <p:nvSpPr>
            <p:cNvPr id="168" name="CustomShape 50"/>
            <p:cNvSpPr/>
            <p:nvPr/>
          </p:nvSpPr>
          <p:spPr>
            <a:xfrm>
              <a:off x="8449560" y="3510360"/>
              <a:ext cx="983880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" name="CustomShape 51"/>
            <p:cNvSpPr/>
            <p:nvPr/>
          </p:nvSpPr>
          <p:spPr>
            <a:xfrm>
              <a:off x="8497440" y="3464280"/>
              <a:ext cx="8935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Inverse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70" name="CustomShape 52"/>
          <p:cNvSpPr/>
          <p:nvPr/>
        </p:nvSpPr>
        <p:spPr>
          <a:xfrm>
            <a:off x="6640560" y="2509200"/>
            <a:ext cx="1784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Trainable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Voice Muter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171" name="Group 53"/>
          <p:cNvGrpSpPr/>
          <p:nvPr/>
        </p:nvGrpSpPr>
        <p:grpSpPr>
          <a:xfrm>
            <a:off x="9473400" y="3463920"/>
            <a:ext cx="1232640" cy="645840"/>
            <a:chOff x="9473400" y="3463920"/>
            <a:chExt cx="1232640" cy="645840"/>
          </a:xfrm>
        </p:grpSpPr>
        <p:sp>
          <p:nvSpPr>
            <p:cNvPr id="172" name="CustomShape 54"/>
            <p:cNvSpPr/>
            <p:nvPr/>
          </p:nvSpPr>
          <p:spPr>
            <a:xfrm>
              <a:off x="9581400" y="3463920"/>
              <a:ext cx="102240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" name="CustomShape 55"/>
            <p:cNvSpPr/>
            <p:nvPr/>
          </p:nvSpPr>
          <p:spPr>
            <a:xfrm>
              <a:off x="9473400" y="3463920"/>
              <a:ext cx="12326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Times New Roman"/>
                </a:rPr>
                <a:t>Purified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74" name="Group 56"/>
          <p:cNvGrpSpPr/>
          <p:nvPr/>
        </p:nvGrpSpPr>
        <p:grpSpPr>
          <a:xfrm>
            <a:off x="3330000" y="3602880"/>
            <a:ext cx="1198800" cy="369000"/>
            <a:chOff x="3330000" y="3602880"/>
            <a:chExt cx="1198800" cy="369000"/>
          </a:xfrm>
        </p:grpSpPr>
        <p:sp>
          <p:nvSpPr>
            <p:cNvPr id="175" name="CustomShape 57"/>
            <p:cNvSpPr/>
            <p:nvPr/>
          </p:nvSpPr>
          <p:spPr>
            <a:xfrm>
              <a:off x="3527280" y="360288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CustomShape 58"/>
            <p:cNvSpPr/>
            <p:nvPr/>
          </p:nvSpPr>
          <p:spPr>
            <a:xfrm>
              <a:off x="3330000" y="360288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77" name="Group 59"/>
          <p:cNvGrpSpPr/>
          <p:nvPr/>
        </p:nvGrpSpPr>
        <p:grpSpPr>
          <a:xfrm>
            <a:off x="6341400" y="3630240"/>
            <a:ext cx="337680" cy="455400"/>
            <a:chOff x="6341400" y="3630240"/>
            <a:chExt cx="337680" cy="455400"/>
          </a:xfrm>
        </p:grpSpPr>
        <p:sp>
          <p:nvSpPr>
            <p:cNvPr id="178" name="CustomShape 60"/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" name="CustomShape 61"/>
            <p:cNvSpPr/>
            <p:nvPr/>
          </p:nvSpPr>
          <p:spPr>
            <a:xfrm>
              <a:off x="6345720" y="3630240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Times New Roman"/>
                </a:rPr>
                <a:t>*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180" name="CustomShape 62"/>
          <p:cNvSpPr/>
          <p:nvPr/>
        </p:nvSpPr>
        <p:spPr>
          <a:xfrm rot="10800000" flipV="1">
            <a:off x="3337200" y="282744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9291240" y="2817360"/>
            <a:ext cx="360" cy="53784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Line 64"/>
          <p:cNvSpPr/>
          <p:nvPr/>
        </p:nvSpPr>
        <p:spPr>
          <a:xfrm flipH="1">
            <a:off x="6504480" y="3355200"/>
            <a:ext cx="2786760" cy="3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65"/>
          <p:cNvSpPr/>
          <p:nvPr/>
        </p:nvSpPr>
        <p:spPr>
          <a:xfrm rot="5400000">
            <a:off x="6435360" y="3466800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6504480" y="3340080"/>
            <a:ext cx="360" cy="18720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Line 67"/>
          <p:cNvSpPr/>
          <p:nvPr/>
        </p:nvSpPr>
        <p:spPr>
          <a:xfrm flipV="1">
            <a:off x="2391480" y="4096800"/>
            <a:ext cx="360" cy="1929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Line 68"/>
          <p:cNvSpPr/>
          <p:nvPr/>
        </p:nvSpPr>
        <p:spPr>
          <a:xfrm flipH="1">
            <a:off x="2391480" y="4289760"/>
            <a:ext cx="7574760" cy="201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69"/>
          <p:cNvSpPr/>
          <p:nvPr/>
        </p:nvSpPr>
        <p:spPr>
          <a:xfrm>
            <a:off x="9862560" y="4232880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88" name="Group 70"/>
          <p:cNvGrpSpPr/>
          <p:nvPr/>
        </p:nvGrpSpPr>
        <p:grpSpPr>
          <a:xfrm>
            <a:off x="8007480" y="5564520"/>
            <a:ext cx="1493280" cy="645840"/>
            <a:chOff x="8007480" y="5564520"/>
            <a:chExt cx="1493280" cy="645840"/>
          </a:xfrm>
        </p:grpSpPr>
        <p:sp>
          <p:nvSpPr>
            <p:cNvPr id="189" name="CustomShape 71"/>
            <p:cNvSpPr/>
            <p:nvPr/>
          </p:nvSpPr>
          <p:spPr>
            <a:xfrm>
              <a:off x="8007480" y="5564520"/>
              <a:ext cx="147888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0" name="CustomShape 72"/>
            <p:cNvSpPr/>
            <p:nvPr/>
          </p:nvSpPr>
          <p:spPr>
            <a:xfrm>
              <a:off x="8051400" y="55645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Denoised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91" name="Line 73"/>
          <p:cNvSpPr/>
          <p:nvPr/>
        </p:nvSpPr>
        <p:spPr>
          <a:xfrm flipV="1">
            <a:off x="10103760" y="4115160"/>
            <a:ext cx="360" cy="1947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74"/>
          <p:cNvSpPr/>
          <p:nvPr/>
        </p:nvSpPr>
        <p:spPr>
          <a:xfrm rot="5400000">
            <a:off x="10034640" y="4264920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CustomShape 75"/>
          <p:cNvSpPr/>
          <p:nvPr/>
        </p:nvSpPr>
        <p:spPr>
          <a:xfrm rot="10800000" flipV="1">
            <a:off x="5163315" y="2182320"/>
            <a:ext cx="48348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76"/>
          <p:cNvSpPr/>
          <p:nvPr/>
        </p:nvSpPr>
        <p:spPr>
          <a:xfrm rot="10800000" flipV="1">
            <a:off x="6808699" y="21799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77"/>
          <p:cNvSpPr/>
          <p:nvPr/>
        </p:nvSpPr>
        <p:spPr>
          <a:xfrm rot="10800000" flipV="1">
            <a:off x="8099185" y="22906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78"/>
          <p:cNvSpPr/>
          <p:nvPr/>
        </p:nvSpPr>
        <p:spPr>
          <a:xfrm rot="10800000" flipV="1">
            <a:off x="3258254" y="373553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79"/>
          <p:cNvSpPr/>
          <p:nvPr/>
        </p:nvSpPr>
        <p:spPr>
          <a:xfrm rot="10800000" flipV="1">
            <a:off x="4260134" y="375425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80"/>
          <p:cNvSpPr/>
          <p:nvPr/>
        </p:nvSpPr>
        <p:spPr>
          <a:xfrm rot="10800000" flipV="1">
            <a:off x="5936294" y="376793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81"/>
          <p:cNvSpPr/>
          <p:nvPr/>
        </p:nvSpPr>
        <p:spPr>
          <a:xfrm rot="10800000" flipV="1">
            <a:off x="6629654" y="374417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82"/>
          <p:cNvSpPr/>
          <p:nvPr/>
        </p:nvSpPr>
        <p:spPr>
          <a:xfrm rot="10800000" flipV="1">
            <a:off x="8171894" y="376037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83"/>
          <p:cNvSpPr/>
          <p:nvPr/>
        </p:nvSpPr>
        <p:spPr>
          <a:xfrm rot="10800000" flipV="1">
            <a:off x="9344414" y="376037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84"/>
          <p:cNvSpPr/>
          <p:nvPr/>
        </p:nvSpPr>
        <p:spPr>
          <a:xfrm rot="16200000" flipV="1">
            <a:off x="9943560" y="559404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85"/>
          <p:cNvSpPr/>
          <p:nvPr/>
        </p:nvSpPr>
        <p:spPr>
          <a:xfrm rot="5400000" flipV="1">
            <a:off x="4308120" y="23745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86"/>
          <p:cNvSpPr/>
          <p:nvPr/>
        </p:nvSpPr>
        <p:spPr>
          <a:xfrm rot="5400000" flipV="1">
            <a:off x="6184080" y="23907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87"/>
          <p:cNvSpPr/>
          <p:nvPr/>
        </p:nvSpPr>
        <p:spPr>
          <a:xfrm rot="10800000" flipV="1">
            <a:off x="3346314" y="584871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88"/>
          <p:cNvSpPr/>
          <p:nvPr/>
        </p:nvSpPr>
        <p:spPr>
          <a:xfrm rot="10800000" flipV="1">
            <a:off x="4473834" y="584871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89"/>
          <p:cNvSpPr/>
          <p:nvPr/>
        </p:nvSpPr>
        <p:spPr>
          <a:xfrm rot="10800000" flipV="1">
            <a:off x="6439434" y="584871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90"/>
          <p:cNvSpPr/>
          <p:nvPr/>
        </p:nvSpPr>
        <p:spPr>
          <a:xfrm flipV="1">
            <a:off x="7806960" y="58186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91"/>
          <p:cNvSpPr/>
          <p:nvPr/>
        </p:nvSpPr>
        <p:spPr>
          <a:xfrm flipV="1">
            <a:off x="9429120" y="58348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93"/>
          <p:cNvSpPr/>
          <p:nvPr/>
        </p:nvSpPr>
        <p:spPr>
          <a:xfrm rot="7457400" flipV="1">
            <a:off x="5917680" y="31726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12" name="Group 94"/>
          <p:cNvGrpSpPr/>
          <p:nvPr/>
        </p:nvGrpSpPr>
        <p:grpSpPr>
          <a:xfrm>
            <a:off x="9326880" y="4813920"/>
            <a:ext cx="1401840" cy="639000"/>
            <a:chOff x="9326880" y="4813920"/>
            <a:chExt cx="1401840" cy="639000"/>
          </a:xfrm>
        </p:grpSpPr>
        <p:sp>
          <p:nvSpPr>
            <p:cNvPr id="213" name="CustomShape 95"/>
            <p:cNvSpPr/>
            <p:nvPr/>
          </p:nvSpPr>
          <p:spPr>
            <a:xfrm>
              <a:off x="9326880" y="4813920"/>
              <a:ext cx="1388160" cy="60660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" name="CustomShape 96"/>
            <p:cNvSpPr/>
            <p:nvPr/>
          </p:nvSpPr>
          <p:spPr>
            <a:xfrm>
              <a:off x="9368280" y="4813920"/>
              <a:ext cx="13604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Denoised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215" name="CustomShape 97"/>
          <p:cNvSpPr/>
          <p:nvPr/>
        </p:nvSpPr>
        <p:spPr>
          <a:xfrm rot="16200000" flipV="1">
            <a:off x="9969480" y="46605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16" name="Group 98"/>
          <p:cNvGrpSpPr/>
          <p:nvPr/>
        </p:nvGrpSpPr>
        <p:grpSpPr>
          <a:xfrm>
            <a:off x="5903280" y="4385880"/>
            <a:ext cx="1199880" cy="639000"/>
            <a:chOff x="5903280" y="4385880"/>
            <a:chExt cx="1199880" cy="639000"/>
          </a:xfrm>
        </p:grpSpPr>
        <p:sp>
          <p:nvSpPr>
            <p:cNvPr id="217" name="CustomShape 99"/>
            <p:cNvSpPr/>
            <p:nvPr/>
          </p:nvSpPr>
          <p:spPr>
            <a:xfrm>
              <a:off x="5903280" y="4385880"/>
              <a:ext cx="1199880" cy="58572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" name="CustomShape 100"/>
            <p:cNvSpPr/>
            <p:nvPr/>
          </p:nvSpPr>
          <p:spPr>
            <a:xfrm>
              <a:off x="6017400" y="4385880"/>
              <a:ext cx="9734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Wireless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Channel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EC820385-E025-44EF-8027-CEDAF986A7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2" r="5057"/>
          <a:stretch/>
        </p:blipFill>
        <p:spPr>
          <a:xfrm>
            <a:off x="8919778" y="1492315"/>
            <a:ext cx="3129982" cy="231533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17729D4-AE92-440E-A228-0BD30AEA60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1" r="16434"/>
          <a:stretch/>
        </p:blipFill>
        <p:spPr>
          <a:xfrm>
            <a:off x="6256857" y="1514929"/>
            <a:ext cx="2661776" cy="229776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6919F82-197F-401B-A9E8-31444A779E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9" r="16254"/>
          <a:stretch/>
        </p:blipFill>
        <p:spPr>
          <a:xfrm>
            <a:off x="3563326" y="1531259"/>
            <a:ext cx="2646827" cy="2272059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1BAC41D2-40C2-4B36-9ABE-FE0E8A59ED07}"/>
              </a:ext>
            </a:extLst>
          </p:cNvPr>
          <p:cNvGrpSpPr/>
          <p:nvPr/>
        </p:nvGrpSpPr>
        <p:grpSpPr>
          <a:xfrm>
            <a:off x="355644" y="1519168"/>
            <a:ext cx="10160911" cy="2293528"/>
            <a:chOff x="239944" y="1123542"/>
            <a:chExt cx="12153093" cy="2743205"/>
          </a:xfrm>
        </p:grpSpPr>
        <p:pic>
          <p:nvPicPr>
            <p:cNvPr id="5" name="图片 4" descr="手机屏幕的截图&#10;&#10;描述已自动生成">
              <a:extLst>
                <a:ext uri="{FF2B5EF4-FFF2-40B4-BE49-F238E27FC236}">
                  <a16:creationId xmlns:a16="http://schemas.microsoft.com/office/drawing/2014/main" id="{9E3737C6-2F18-455F-9BF8-EE30D3BC3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99"/>
            <a:stretch/>
          </p:blipFill>
          <p:spPr>
            <a:xfrm>
              <a:off x="239944" y="1123542"/>
              <a:ext cx="3835945" cy="2743205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C5B2DE7-ED5B-4D97-8E4D-B4ABA94C8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6283" y="1282525"/>
              <a:ext cx="119852" cy="209059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C9A08EA-3FFC-4FDA-AADB-D71C0D31D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51422" y="1282524"/>
              <a:ext cx="119852" cy="209059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10312A5C-AC6E-4E3E-85CD-FFBA613CD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38132" y="1292683"/>
              <a:ext cx="119852" cy="209059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4AF8F3A-6CC2-4B63-8017-05A238A23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769" y="1123542"/>
              <a:ext cx="119852" cy="2090595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4F05F4EC-39F7-485E-A78E-EAFCE7081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77980" y="3589445"/>
              <a:ext cx="10215057" cy="194615"/>
            </a:xfrm>
            <a:prstGeom prst="rect">
              <a:avLst/>
            </a:prstGeom>
          </p:spPr>
        </p:pic>
      </p:grpSp>
      <p:sp>
        <p:nvSpPr>
          <p:cNvPr id="10" name="Rectangle 4">
            <a:extLst>
              <a:ext uri="{FF2B5EF4-FFF2-40B4-BE49-F238E27FC236}">
                <a16:creationId xmlns:a16="http://schemas.microsoft.com/office/drawing/2014/main" id="{B57CE2BE-A02A-4AA1-B567-F12350414893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1184658" y="2357582"/>
            <a:ext cx="3205112" cy="35389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7150" indent="0" algn="ctr"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bins  (Hz)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224ED7C-2D31-43CA-91A2-CE5954F354FC}"/>
              </a:ext>
            </a:extLst>
          </p:cNvPr>
          <p:cNvGrpSpPr/>
          <p:nvPr/>
        </p:nvGrpSpPr>
        <p:grpSpPr>
          <a:xfrm>
            <a:off x="1036513" y="3494265"/>
            <a:ext cx="10520748" cy="341720"/>
            <a:chOff x="1130784" y="3541400"/>
            <a:chExt cx="9765486" cy="341720"/>
          </a:xfrm>
        </p:grpSpPr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74F5B27B-7513-4AAC-8560-3C91AB9FF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784" y="3541400"/>
              <a:ext cx="2125395" cy="3417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57150" indent="0" algn="ctr"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(s)</a:t>
              </a:r>
            </a:p>
          </p:txBody>
        </p:sp>
        <p:sp>
          <p:nvSpPr>
            <p:cNvPr id="14" name="Rectangle 4">
              <a:extLst>
                <a:ext uri="{FF2B5EF4-FFF2-40B4-BE49-F238E27FC236}">
                  <a16:creationId xmlns:a16="http://schemas.microsoft.com/office/drawing/2014/main" id="{A6434EB3-FE59-472B-AF9C-9EED99179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7481" y="3541400"/>
              <a:ext cx="2125395" cy="3417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57150" indent="0" algn="ctr"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(s)</a:t>
              </a:r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B977FB3B-C0AB-4B43-8443-F2C90DA37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4178" y="3541400"/>
              <a:ext cx="2125395" cy="3417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57150" indent="0" algn="ctr"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(s)</a:t>
              </a:r>
            </a:p>
          </p:txBody>
        </p:sp>
        <p:sp>
          <p:nvSpPr>
            <p:cNvPr id="18" name="Rectangle 4">
              <a:extLst>
                <a:ext uri="{FF2B5EF4-FFF2-40B4-BE49-F238E27FC236}">
                  <a16:creationId xmlns:a16="http://schemas.microsoft.com/office/drawing/2014/main" id="{DC96F74B-896F-4835-B551-8E748AA2D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0875" y="3541400"/>
              <a:ext cx="2125395" cy="3417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57150" indent="0" algn="ctr"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(s)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D00C64A-D468-446E-855D-F5DB5A0F277E}"/>
              </a:ext>
            </a:extLst>
          </p:cNvPr>
          <p:cNvGrpSpPr/>
          <p:nvPr/>
        </p:nvGrpSpPr>
        <p:grpSpPr>
          <a:xfrm>
            <a:off x="1035297" y="1277168"/>
            <a:ext cx="10402906" cy="369332"/>
            <a:chOff x="1029597" y="524149"/>
            <a:chExt cx="9670594" cy="369332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FE0068A-06F5-4A67-AEDB-F23A23C30F5A}"/>
                </a:ext>
              </a:extLst>
            </p:cNvPr>
            <p:cNvSpPr txBox="1"/>
            <p:nvPr/>
          </p:nvSpPr>
          <p:spPr>
            <a:xfrm>
              <a:off x="6013925" y="524149"/>
              <a:ext cx="2246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Speaker2 - Utterance1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7C93037-765D-4876-83A2-5E4F3ECAE492}"/>
                </a:ext>
              </a:extLst>
            </p:cNvPr>
            <p:cNvSpPr txBox="1"/>
            <p:nvPr/>
          </p:nvSpPr>
          <p:spPr>
            <a:xfrm>
              <a:off x="3484948" y="524149"/>
              <a:ext cx="226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Speaker1 – Utterance2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046FA9B-D4FC-4A19-BFD3-C611CD3E7FF7}"/>
                </a:ext>
              </a:extLst>
            </p:cNvPr>
            <p:cNvSpPr txBox="1"/>
            <p:nvPr/>
          </p:nvSpPr>
          <p:spPr>
            <a:xfrm>
              <a:off x="1029597" y="524149"/>
              <a:ext cx="2217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Speaker1 - Utterance1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B844E32-4AAA-4ACA-9813-BB5BD3A4A237}"/>
                </a:ext>
              </a:extLst>
            </p:cNvPr>
            <p:cNvSpPr txBox="1"/>
            <p:nvPr/>
          </p:nvSpPr>
          <p:spPr>
            <a:xfrm>
              <a:off x="8453767" y="524149"/>
              <a:ext cx="2246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Speaker2 – Utterance2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矩形: 圆角 113">
            <a:extLst>
              <a:ext uri="{FF2B5EF4-FFF2-40B4-BE49-F238E27FC236}">
                <a16:creationId xmlns:a16="http://schemas.microsoft.com/office/drawing/2014/main" id="{7A7CB345-0191-4D18-8F40-9E1887975CEA}"/>
              </a:ext>
            </a:extLst>
          </p:cNvPr>
          <p:cNvSpPr/>
          <p:nvPr/>
        </p:nvSpPr>
        <p:spPr>
          <a:xfrm flipH="1">
            <a:off x="1514634" y="2854961"/>
            <a:ext cx="1811649" cy="412104"/>
          </a:xfrm>
          <a:prstGeom prst="roundRect">
            <a:avLst/>
          </a:prstGeom>
          <a:noFill/>
          <a:ln w="38100">
            <a:solidFill>
              <a:srgbClr val="ED378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: 圆角 113">
            <a:extLst>
              <a:ext uri="{FF2B5EF4-FFF2-40B4-BE49-F238E27FC236}">
                <a16:creationId xmlns:a16="http://schemas.microsoft.com/office/drawing/2014/main" id="{D27A8323-A08C-4EF5-B242-9EA980CF814D}"/>
              </a:ext>
            </a:extLst>
          </p:cNvPr>
          <p:cNvSpPr/>
          <p:nvPr/>
        </p:nvSpPr>
        <p:spPr>
          <a:xfrm flipH="1">
            <a:off x="4825768" y="2854961"/>
            <a:ext cx="1197110" cy="412104"/>
          </a:xfrm>
          <a:prstGeom prst="roundRect">
            <a:avLst/>
          </a:prstGeom>
          <a:noFill/>
          <a:ln w="38100">
            <a:solidFill>
              <a:srgbClr val="ED378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: 圆角 113">
            <a:extLst>
              <a:ext uri="{FF2B5EF4-FFF2-40B4-BE49-F238E27FC236}">
                <a16:creationId xmlns:a16="http://schemas.microsoft.com/office/drawing/2014/main" id="{7CB061EE-73AD-4E32-93AE-BF7DB5DC84FF}"/>
              </a:ext>
            </a:extLst>
          </p:cNvPr>
          <p:cNvSpPr/>
          <p:nvPr/>
        </p:nvSpPr>
        <p:spPr>
          <a:xfrm flipH="1">
            <a:off x="3929754" y="1818871"/>
            <a:ext cx="682260" cy="1448193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: 圆角 113">
            <a:extLst>
              <a:ext uri="{FF2B5EF4-FFF2-40B4-BE49-F238E27FC236}">
                <a16:creationId xmlns:a16="http://schemas.microsoft.com/office/drawing/2014/main" id="{6EFC8952-228D-49AB-A8CE-6855C7698997}"/>
              </a:ext>
            </a:extLst>
          </p:cNvPr>
          <p:cNvSpPr/>
          <p:nvPr/>
        </p:nvSpPr>
        <p:spPr>
          <a:xfrm flipH="1">
            <a:off x="9381379" y="1733086"/>
            <a:ext cx="682260" cy="1561394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A34A94-F699-40DF-B6E9-2A55CFECEF7B}"/>
              </a:ext>
            </a:extLst>
          </p:cNvPr>
          <p:cNvGrpSpPr/>
          <p:nvPr/>
        </p:nvGrpSpPr>
        <p:grpSpPr>
          <a:xfrm>
            <a:off x="1021273" y="2562409"/>
            <a:ext cx="420435" cy="460525"/>
            <a:chOff x="6225763" y="3462233"/>
            <a:chExt cx="337680" cy="731361"/>
          </a:xfrm>
        </p:grpSpPr>
        <p:sp>
          <p:nvSpPr>
            <p:cNvPr id="55" name="CustomShape 54">
              <a:extLst>
                <a:ext uri="{FF2B5EF4-FFF2-40B4-BE49-F238E27FC236}">
                  <a16:creationId xmlns:a16="http://schemas.microsoft.com/office/drawing/2014/main" id="{5C9303AF-63DA-49E9-9301-D3A93BB16051}"/>
                </a:ext>
              </a:extLst>
            </p:cNvPr>
            <p:cNvSpPr/>
            <p:nvPr/>
          </p:nvSpPr>
          <p:spPr>
            <a:xfrm>
              <a:off x="6225763" y="3501193"/>
              <a:ext cx="337680" cy="692401"/>
            </a:xfrm>
            <a:prstGeom prst="ellipse">
              <a:avLst/>
            </a:prstGeom>
            <a:noFill/>
            <a:ln w="28575">
              <a:solidFill>
                <a:srgbClr val="ED37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" name="CustomShape 55">
              <a:extLst>
                <a:ext uri="{FF2B5EF4-FFF2-40B4-BE49-F238E27FC236}">
                  <a16:creationId xmlns:a16="http://schemas.microsoft.com/office/drawing/2014/main" id="{9EE9AA35-9220-4832-BF01-CA072D9CA170}"/>
                </a:ext>
              </a:extLst>
            </p:cNvPr>
            <p:cNvSpPr/>
            <p:nvPr/>
          </p:nvSpPr>
          <p:spPr>
            <a:xfrm>
              <a:off x="6235851" y="3462233"/>
              <a:ext cx="317520" cy="45540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800" b="1" strike="noStrike" spc="-1" dirty="0">
                  <a:solidFill>
                    <a:srgbClr val="ED378E"/>
                  </a:solidFill>
                  <a:latin typeface="Times New Roman"/>
                </a:rPr>
                <a:t>1</a:t>
              </a:r>
              <a:endParaRPr lang="en-US" sz="2800" b="1" strike="noStrike" spc="-1" dirty="0">
                <a:solidFill>
                  <a:srgbClr val="ED378E"/>
                </a:solidFill>
                <a:latin typeface="Arial"/>
              </a:endParaRPr>
            </a:p>
          </p:txBody>
        </p:sp>
      </p:grpSp>
      <p:grpSp>
        <p:nvGrpSpPr>
          <p:cNvPr id="57" name="Group 53">
            <a:extLst>
              <a:ext uri="{FF2B5EF4-FFF2-40B4-BE49-F238E27FC236}">
                <a16:creationId xmlns:a16="http://schemas.microsoft.com/office/drawing/2014/main" id="{74D46B6D-90D0-4C6B-940B-F328CA68F2EA}"/>
              </a:ext>
            </a:extLst>
          </p:cNvPr>
          <p:cNvGrpSpPr/>
          <p:nvPr/>
        </p:nvGrpSpPr>
        <p:grpSpPr>
          <a:xfrm>
            <a:off x="10139310" y="1637417"/>
            <a:ext cx="420435" cy="460525"/>
            <a:chOff x="6225763" y="3462233"/>
            <a:chExt cx="337680" cy="731361"/>
          </a:xfrm>
        </p:grpSpPr>
        <p:sp>
          <p:nvSpPr>
            <p:cNvPr id="58" name="CustomShape 54">
              <a:extLst>
                <a:ext uri="{FF2B5EF4-FFF2-40B4-BE49-F238E27FC236}">
                  <a16:creationId xmlns:a16="http://schemas.microsoft.com/office/drawing/2014/main" id="{48061E22-4088-44A8-BC64-48F4FBCD8307}"/>
                </a:ext>
              </a:extLst>
            </p:cNvPr>
            <p:cNvSpPr/>
            <p:nvPr/>
          </p:nvSpPr>
          <p:spPr>
            <a:xfrm>
              <a:off x="6225763" y="3501193"/>
              <a:ext cx="337680" cy="6924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" name="CustomShape 55">
              <a:extLst>
                <a:ext uri="{FF2B5EF4-FFF2-40B4-BE49-F238E27FC236}">
                  <a16:creationId xmlns:a16="http://schemas.microsoft.com/office/drawing/2014/main" id="{5BB920F4-5DE7-41A5-961A-692357E1B620}"/>
                </a:ext>
              </a:extLst>
            </p:cNvPr>
            <p:cNvSpPr/>
            <p:nvPr/>
          </p:nvSpPr>
          <p:spPr>
            <a:xfrm>
              <a:off x="6235851" y="3462233"/>
              <a:ext cx="317520" cy="45540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800" b="1" spc="-1" dirty="0">
                  <a:latin typeface="Times New Roman"/>
                </a:rPr>
                <a:t>2</a:t>
              </a:r>
              <a:endParaRPr lang="en-US" sz="2800" b="1" strike="noStrike" spc="-1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401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桌子, 室内, 人, 活&#10;&#10;描述已自动生成">
            <a:extLst>
              <a:ext uri="{FF2B5EF4-FFF2-40B4-BE49-F238E27FC236}">
                <a16:creationId xmlns:a16="http://schemas.microsoft.com/office/drawing/2014/main" id="{9E7C4EBC-52DB-40A4-BFDF-8433A0A48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8" t="14252" r="12556" b="21225"/>
          <a:stretch/>
        </p:blipFill>
        <p:spPr>
          <a:xfrm>
            <a:off x="3026004" y="1112363"/>
            <a:ext cx="5467547" cy="3766620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AD26B952-FD42-4F52-9640-759023F544AA}"/>
              </a:ext>
            </a:extLst>
          </p:cNvPr>
          <p:cNvSpPr/>
          <p:nvPr/>
        </p:nvSpPr>
        <p:spPr>
          <a:xfrm rot="19818929">
            <a:off x="2756509" y="1030264"/>
            <a:ext cx="1905875" cy="1116305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32422A-4B7D-4026-B971-C2D2E60FDD98}"/>
              </a:ext>
            </a:extLst>
          </p:cNvPr>
          <p:cNvGrpSpPr/>
          <p:nvPr/>
        </p:nvGrpSpPr>
        <p:grpSpPr>
          <a:xfrm>
            <a:off x="6882654" y="3583255"/>
            <a:ext cx="1519792" cy="646331"/>
            <a:chOff x="6222787" y="4477954"/>
            <a:chExt cx="1081964" cy="693816"/>
          </a:xfrm>
        </p:grpSpPr>
        <p:sp>
          <p:nvSpPr>
            <p:cNvPr id="12" name="矩形: 圆角 89">
              <a:extLst>
                <a:ext uri="{FF2B5EF4-FFF2-40B4-BE49-F238E27FC236}">
                  <a16:creationId xmlns:a16="http://schemas.microsoft.com/office/drawing/2014/main" id="{E270CD46-B5B6-4FF3-B0F6-44B57822A508}"/>
                </a:ext>
              </a:extLst>
            </p:cNvPr>
            <p:cNvSpPr/>
            <p:nvPr/>
          </p:nvSpPr>
          <p:spPr>
            <a:xfrm flipV="1">
              <a:off x="6222787" y="4537088"/>
              <a:ext cx="1081964" cy="616029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5009BEA-1BD1-4370-B34C-54DAC95544BA}"/>
                </a:ext>
              </a:extLst>
            </p:cNvPr>
            <p:cNvSpPr txBox="1"/>
            <p:nvPr/>
          </p:nvSpPr>
          <p:spPr>
            <a:xfrm>
              <a:off x="6256341" y="4477954"/>
              <a:ext cx="1023718" cy="693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Laser Rangefinder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0BAA23F-E738-4A13-88EA-7633E34B97BE}"/>
              </a:ext>
            </a:extLst>
          </p:cNvPr>
          <p:cNvGrpSpPr/>
          <p:nvPr/>
        </p:nvGrpSpPr>
        <p:grpSpPr>
          <a:xfrm>
            <a:off x="6882654" y="4430771"/>
            <a:ext cx="1519792" cy="646331"/>
            <a:chOff x="6222787" y="4477954"/>
            <a:chExt cx="1081964" cy="693816"/>
          </a:xfrm>
        </p:grpSpPr>
        <p:sp>
          <p:nvSpPr>
            <p:cNvPr id="16" name="矩形: 圆角 89">
              <a:extLst>
                <a:ext uri="{FF2B5EF4-FFF2-40B4-BE49-F238E27FC236}">
                  <a16:creationId xmlns:a16="http://schemas.microsoft.com/office/drawing/2014/main" id="{855908C1-283B-4B11-8F0A-61908714465C}"/>
                </a:ext>
              </a:extLst>
            </p:cNvPr>
            <p:cNvSpPr/>
            <p:nvPr/>
          </p:nvSpPr>
          <p:spPr>
            <a:xfrm flipV="1">
              <a:off x="6222787" y="4537088"/>
              <a:ext cx="1081964" cy="616029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5D9773D-8F4A-4427-A875-E00D9FAB1045}"/>
                </a:ext>
              </a:extLst>
            </p:cNvPr>
            <p:cNvSpPr txBox="1"/>
            <p:nvPr/>
          </p:nvSpPr>
          <p:spPr>
            <a:xfrm>
              <a:off x="6256341" y="4477954"/>
              <a:ext cx="1023718" cy="693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Smartphone Microphone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3AB7DC9-1870-4FCF-912A-8EB030924130}"/>
              </a:ext>
            </a:extLst>
          </p:cNvPr>
          <p:cNvGrpSpPr/>
          <p:nvPr/>
        </p:nvGrpSpPr>
        <p:grpSpPr>
          <a:xfrm>
            <a:off x="6714876" y="2843759"/>
            <a:ext cx="1687570" cy="369332"/>
            <a:chOff x="6222787" y="4505362"/>
            <a:chExt cx="1081964" cy="664200"/>
          </a:xfrm>
        </p:grpSpPr>
        <p:sp>
          <p:nvSpPr>
            <p:cNvPr id="19" name="矩形: 圆角 89">
              <a:extLst>
                <a:ext uri="{FF2B5EF4-FFF2-40B4-BE49-F238E27FC236}">
                  <a16:creationId xmlns:a16="http://schemas.microsoft.com/office/drawing/2014/main" id="{6728789C-A724-4AB5-8CAD-272C7ED9269B}"/>
                </a:ext>
              </a:extLst>
            </p:cNvPr>
            <p:cNvSpPr/>
            <p:nvPr/>
          </p:nvSpPr>
          <p:spPr>
            <a:xfrm flipV="1">
              <a:off x="6222787" y="4537088"/>
              <a:ext cx="1081964" cy="616029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A7736E5-314F-4870-9B93-BA699413D737}"/>
                </a:ext>
              </a:extLst>
            </p:cNvPr>
            <p:cNvSpPr txBox="1"/>
            <p:nvPr/>
          </p:nvSpPr>
          <p:spPr>
            <a:xfrm>
              <a:off x="6256341" y="4505362"/>
              <a:ext cx="1023718" cy="66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Decibel Meter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E610940-28D2-449A-88E1-046F8E04B59C}"/>
              </a:ext>
            </a:extLst>
          </p:cNvPr>
          <p:cNvGrpSpPr/>
          <p:nvPr/>
        </p:nvGrpSpPr>
        <p:grpSpPr>
          <a:xfrm>
            <a:off x="6715288" y="1583441"/>
            <a:ext cx="1710018" cy="369332"/>
            <a:chOff x="6222787" y="4505362"/>
            <a:chExt cx="1096356" cy="664200"/>
          </a:xfrm>
        </p:grpSpPr>
        <p:sp>
          <p:nvSpPr>
            <p:cNvPr id="23" name="矩形: 圆角 89">
              <a:extLst>
                <a:ext uri="{FF2B5EF4-FFF2-40B4-BE49-F238E27FC236}">
                  <a16:creationId xmlns:a16="http://schemas.microsoft.com/office/drawing/2014/main" id="{FEBE494F-50B5-4519-81BD-A39E7434E83C}"/>
                </a:ext>
              </a:extLst>
            </p:cNvPr>
            <p:cNvSpPr/>
            <p:nvPr/>
          </p:nvSpPr>
          <p:spPr>
            <a:xfrm flipV="1">
              <a:off x="6222787" y="4537088"/>
              <a:ext cx="1081964" cy="616029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EB74A6A-3833-49BD-8EFA-92DC9AFE9A64}"/>
                </a:ext>
              </a:extLst>
            </p:cNvPr>
            <p:cNvSpPr txBox="1"/>
            <p:nvPr/>
          </p:nvSpPr>
          <p:spPr>
            <a:xfrm>
              <a:off x="6295425" y="4505362"/>
              <a:ext cx="1023718" cy="66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Laptop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00B0DDC-78F4-4280-9FC9-2204C8D35893}"/>
              </a:ext>
            </a:extLst>
          </p:cNvPr>
          <p:cNvGrpSpPr/>
          <p:nvPr/>
        </p:nvGrpSpPr>
        <p:grpSpPr>
          <a:xfrm>
            <a:off x="3089379" y="1512948"/>
            <a:ext cx="2243558" cy="369332"/>
            <a:chOff x="6222787" y="4505362"/>
            <a:chExt cx="1283189" cy="664200"/>
          </a:xfrm>
        </p:grpSpPr>
        <p:sp>
          <p:nvSpPr>
            <p:cNvPr id="26" name="矩形: 圆角 89">
              <a:extLst>
                <a:ext uri="{FF2B5EF4-FFF2-40B4-BE49-F238E27FC236}">
                  <a16:creationId xmlns:a16="http://schemas.microsoft.com/office/drawing/2014/main" id="{F7670EE5-E74E-44E6-A384-1531BCC99CD1}"/>
                </a:ext>
              </a:extLst>
            </p:cNvPr>
            <p:cNvSpPr/>
            <p:nvPr/>
          </p:nvSpPr>
          <p:spPr>
            <a:xfrm flipV="1">
              <a:off x="6222787" y="4537088"/>
              <a:ext cx="1081964" cy="616029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0281DDC-A96E-465D-B408-003A803881CB}"/>
                </a:ext>
              </a:extLst>
            </p:cNvPr>
            <p:cNvSpPr txBox="1"/>
            <p:nvPr/>
          </p:nvSpPr>
          <p:spPr>
            <a:xfrm>
              <a:off x="6256340" y="4505362"/>
              <a:ext cx="1249636" cy="66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Wave Generator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00B25AF-3A21-46CA-811A-1024AD06B181}"/>
              </a:ext>
            </a:extLst>
          </p:cNvPr>
          <p:cNvGrpSpPr/>
          <p:nvPr/>
        </p:nvGrpSpPr>
        <p:grpSpPr>
          <a:xfrm>
            <a:off x="3065893" y="2462107"/>
            <a:ext cx="1362996" cy="646331"/>
            <a:chOff x="6222787" y="4477954"/>
            <a:chExt cx="1081964" cy="693816"/>
          </a:xfrm>
        </p:grpSpPr>
        <p:sp>
          <p:nvSpPr>
            <p:cNvPr id="29" name="矩形: 圆角 89">
              <a:extLst>
                <a:ext uri="{FF2B5EF4-FFF2-40B4-BE49-F238E27FC236}">
                  <a16:creationId xmlns:a16="http://schemas.microsoft.com/office/drawing/2014/main" id="{193042B9-AB9D-46A1-8AAC-A10C2BECF40B}"/>
                </a:ext>
              </a:extLst>
            </p:cNvPr>
            <p:cNvSpPr/>
            <p:nvPr/>
          </p:nvSpPr>
          <p:spPr>
            <a:xfrm flipV="1">
              <a:off x="6222787" y="4537088"/>
              <a:ext cx="1081964" cy="616029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9271504-29C4-41F0-BD9B-028644DEF362}"/>
                </a:ext>
              </a:extLst>
            </p:cNvPr>
            <p:cNvSpPr txBox="1"/>
            <p:nvPr/>
          </p:nvSpPr>
          <p:spPr>
            <a:xfrm>
              <a:off x="6256341" y="4477954"/>
              <a:ext cx="1023718" cy="693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Ultrasound Speaker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26550D7-2A96-409B-9911-66730190D6DD}"/>
              </a:ext>
            </a:extLst>
          </p:cNvPr>
          <p:cNvGrpSpPr/>
          <p:nvPr/>
        </p:nvGrpSpPr>
        <p:grpSpPr>
          <a:xfrm>
            <a:off x="4724663" y="3398214"/>
            <a:ext cx="1216547" cy="392231"/>
            <a:chOff x="6222787" y="4477954"/>
            <a:chExt cx="1081964" cy="675163"/>
          </a:xfrm>
        </p:grpSpPr>
        <p:sp>
          <p:nvSpPr>
            <p:cNvPr id="32" name="矩形: 圆角 89">
              <a:extLst>
                <a:ext uri="{FF2B5EF4-FFF2-40B4-BE49-F238E27FC236}">
                  <a16:creationId xmlns:a16="http://schemas.microsoft.com/office/drawing/2014/main" id="{8C40EC25-A410-492E-9B24-8BFFF012D2A9}"/>
                </a:ext>
              </a:extLst>
            </p:cNvPr>
            <p:cNvSpPr/>
            <p:nvPr/>
          </p:nvSpPr>
          <p:spPr>
            <a:xfrm flipV="1">
              <a:off x="6222787" y="4537088"/>
              <a:ext cx="1081964" cy="616029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1CD985A-9D30-4ED3-AF3F-AAE497DD54F9}"/>
                </a:ext>
              </a:extLst>
            </p:cNvPr>
            <p:cNvSpPr txBox="1"/>
            <p:nvPr/>
          </p:nvSpPr>
          <p:spPr>
            <a:xfrm>
              <a:off x="6256341" y="4477954"/>
              <a:ext cx="1023718" cy="635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Amplifier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8694A90-F947-4B7D-A703-FD9661EE595B}"/>
              </a:ext>
            </a:extLst>
          </p:cNvPr>
          <p:cNvGrpSpPr/>
          <p:nvPr/>
        </p:nvGrpSpPr>
        <p:grpSpPr>
          <a:xfrm>
            <a:off x="3089379" y="4717220"/>
            <a:ext cx="1787733" cy="392231"/>
            <a:chOff x="6222787" y="4477954"/>
            <a:chExt cx="1138700" cy="675163"/>
          </a:xfrm>
        </p:grpSpPr>
        <p:sp>
          <p:nvSpPr>
            <p:cNvPr id="35" name="矩形: 圆角 89">
              <a:extLst>
                <a:ext uri="{FF2B5EF4-FFF2-40B4-BE49-F238E27FC236}">
                  <a16:creationId xmlns:a16="http://schemas.microsoft.com/office/drawing/2014/main" id="{4CABAF90-DA0F-4995-BF57-7A584C306F08}"/>
                </a:ext>
              </a:extLst>
            </p:cNvPr>
            <p:cNvSpPr/>
            <p:nvPr/>
          </p:nvSpPr>
          <p:spPr>
            <a:xfrm flipV="1">
              <a:off x="6222787" y="4537088"/>
              <a:ext cx="1081964" cy="616029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5067633-204E-408D-BC91-32C312DDCAC8}"/>
                </a:ext>
              </a:extLst>
            </p:cNvPr>
            <p:cNvSpPr txBox="1"/>
            <p:nvPr/>
          </p:nvSpPr>
          <p:spPr>
            <a:xfrm>
              <a:off x="6256341" y="4477954"/>
              <a:ext cx="1105146" cy="635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Mixed Speaker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410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室内, 桌子, 木, 食物&#10;&#10;描述已自动生成">
            <a:extLst>
              <a:ext uri="{FF2B5EF4-FFF2-40B4-BE49-F238E27FC236}">
                <a16:creationId xmlns:a16="http://schemas.microsoft.com/office/drawing/2014/main" id="{AE630153-DC40-4044-9F26-E536227385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" t="8909" b="9409"/>
          <a:stretch/>
        </p:blipFill>
        <p:spPr>
          <a:xfrm rot="5400000">
            <a:off x="1375793" y="2017858"/>
            <a:ext cx="3742437" cy="2383944"/>
          </a:xfrm>
          <a:prstGeom prst="rect">
            <a:avLst/>
          </a:prstGeom>
        </p:spPr>
      </p:pic>
      <p:pic>
        <p:nvPicPr>
          <p:cNvPr id="7" name="图片 6" descr="图片包含 室内, 桌子, 电脑, 小&#10;&#10;描述已自动生成">
            <a:extLst>
              <a:ext uri="{FF2B5EF4-FFF2-40B4-BE49-F238E27FC236}">
                <a16:creationId xmlns:a16="http://schemas.microsoft.com/office/drawing/2014/main" id="{FFA2E8BD-E575-488E-B59C-AA6626400B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4" t="4807"/>
          <a:stretch/>
        </p:blipFill>
        <p:spPr>
          <a:xfrm rot="5400000">
            <a:off x="4195267" y="1745232"/>
            <a:ext cx="3742438" cy="292919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53D06A3-8539-4B98-A122-A896B0452FE6}"/>
              </a:ext>
            </a:extLst>
          </p:cNvPr>
          <p:cNvGrpSpPr/>
          <p:nvPr/>
        </p:nvGrpSpPr>
        <p:grpSpPr>
          <a:xfrm>
            <a:off x="2087494" y="3866582"/>
            <a:ext cx="1417601" cy="646331"/>
            <a:chOff x="6222787" y="4504632"/>
            <a:chExt cx="767714" cy="1112556"/>
          </a:xfrm>
        </p:grpSpPr>
        <p:sp>
          <p:nvSpPr>
            <p:cNvPr id="9" name="矩形: 圆角 89">
              <a:extLst>
                <a:ext uri="{FF2B5EF4-FFF2-40B4-BE49-F238E27FC236}">
                  <a16:creationId xmlns:a16="http://schemas.microsoft.com/office/drawing/2014/main" id="{76223F68-FA0E-4888-ADBE-1916325293FD}"/>
                </a:ext>
              </a:extLst>
            </p:cNvPr>
            <p:cNvSpPr/>
            <p:nvPr/>
          </p:nvSpPr>
          <p:spPr>
            <a:xfrm flipV="1">
              <a:off x="6222787" y="4537086"/>
              <a:ext cx="648025" cy="616028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DD8276E-4F12-44C1-8AC3-B3762FF64FB4}"/>
                </a:ext>
              </a:extLst>
            </p:cNvPr>
            <p:cNvSpPr txBox="1"/>
            <p:nvPr/>
          </p:nvSpPr>
          <p:spPr>
            <a:xfrm>
              <a:off x="6243870" y="4504632"/>
              <a:ext cx="746631" cy="1112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Recorder</a:t>
              </a:r>
            </a:p>
            <a:p>
              <a:endPara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46EA6D4-6E86-480F-B69E-2B2C06C7D174}"/>
              </a:ext>
            </a:extLst>
          </p:cNvPr>
          <p:cNvGrpSpPr/>
          <p:nvPr/>
        </p:nvGrpSpPr>
        <p:grpSpPr>
          <a:xfrm>
            <a:off x="3348591" y="3626159"/>
            <a:ext cx="1417599" cy="923330"/>
            <a:chOff x="6222788" y="4504632"/>
            <a:chExt cx="767713" cy="1589366"/>
          </a:xfrm>
        </p:grpSpPr>
        <p:sp>
          <p:nvSpPr>
            <p:cNvPr id="12" name="矩形: 圆角 89">
              <a:extLst>
                <a:ext uri="{FF2B5EF4-FFF2-40B4-BE49-F238E27FC236}">
                  <a16:creationId xmlns:a16="http://schemas.microsoft.com/office/drawing/2014/main" id="{88A1133D-210D-474D-A70E-D5601CADA771}"/>
                </a:ext>
              </a:extLst>
            </p:cNvPr>
            <p:cNvSpPr/>
            <p:nvPr/>
          </p:nvSpPr>
          <p:spPr>
            <a:xfrm flipV="1">
              <a:off x="6222788" y="4537084"/>
              <a:ext cx="556905" cy="1021069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75B4617-E99F-40C0-AA03-B396ECD55F44}"/>
                </a:ext>
              </a:extLst>
            </p:cNvPr>
            <p:cNvSpPr txBox="1"/>
            <p:nvPr/>
          </p:nvSpPr>
          <p:spPr>
            <a:xfrm>
              <a:off x="6243870" y="4504632"/>
              <a:ext cx="746631" cy="158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Mixed Speaker</a:t>
              </a:r>
            </a:p>
            <a:p>
              <a:endPara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622DA35-25D1-498F-98B3-F71E360ACCB4}"/>
              </a:ext>
            </a:extLst>
          </p:cNvPr>
          <p:cNvGrpSpPr/>
          <p:nvPr/>
        </p:nvGrpSpPr>
        <p:grpSpPr>
          <a:xfrm>
            <a:off x="5087619" y="1332521"/>
            <a:ext cx="2397381" cy="646331"/>
            <a:chOff x="5901073" y="4494151"/>
            <a:chExt cx="1298322" cy="1112556"/>
          </a:xfrm>
        </p:grpSpPr>
        <p:sp>
          <p:nvSpPr>
            <p:cNvPr id="15" name="矩形: 圆角 89">
              <a:extLst>
                <a:ext uri="{FF2B5EF4-FFF2-40B4-BE49-F238E27FC236}">
                  <a16:creationId xmlns:a16="http://schemas.microsoft.com/office/drawing/2014/main" id="{C2B29D3F-3ABE-4FB9-8A82-22E41E214A7F}"/>
                </a:ext>
              </a:extLst>
            </p:cNvPr>
            <p:cNvSpPr/>
            <p:nvPr/>
          </p:nvSpPr>
          <p:spPr>
            <a:xfrm flipV="1">
              <a:off x="5902449" y="4537077"/>
              <a:ext cx="1268257" cy="616028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4A5F060-FB9F-41CD-B3C3-2D07C6970BE8}"/>
                </a:ext>
              </a:extLst>
            </p:cNvPr>
            <p:cNvSpPr txBox="1"/>
            <p:nvPr/>
          </p:nvSpPr>
          <p:spPr>
            <a:xfrm>
              <a:off x="5901073" y="4494151"/>
              <a:ext cx="1298322" cy="1112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Sony ANC Headphone</a:t>
              </a:r>
            </a:p>
            <a:p>
              <a:endPara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42983FB-9A37-42CA-AC33-6EDA79614CBE}"/>
              </a:ext>
            </a:extLst>
          </p:cNvPr>
          <p:cNvGrpSpPr/>
          <p:nvPr/>
        </p:nvGrpSpPr>
        <p:grpSpPr>
          <a:xfrm>
            <a:off x="5813923" y="3728082"/>
            <a:ext cx="1417599" cy="923330"/>
            <a:chOff x="6222788" y="4494139"/>
            <a:chExt cx="767713" cy="1589366"/>
          </a:xfrm>
        </p:grpSpPr>
        <p:sp>
          <p:nvSpPr>
            <p:cNvPr id="18" name="矩形: 圆角 89">
              <a:extLst>
                <a:ext uri="{FF2B5EF4-FFF2-40B4-BE49-F238E27FC236}">
                  <a16:creationId xmlns:a16="http://schemas.microsoft.com/office/drawing/2014/main" id="{A8E06D6B-945C-41D6-B706-FE098DC36747}"/>
                </a:ext>
              </a:extLst>
            </p:cNvPr>
            <p:cNvSpPr/>
            <p:nvPr/>
          </p:nvSpPr>
          <p:spPr>
            <a:xfrm flipV="1">
              <a:off x="6222788" y="4537084"/>
              <a:ext cx="767713" cy="1021069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933BDF7-9840-4D7C-9633-070A467635E9}"/>
                </a:ext>
              </a:extLst>
            </p:cNvPr>
            <p:cNvSpPr txBox="1"/>
            <p:nvPr/>
          </p:nvSpPr>
          <p:spPr>
            <a:xfrm>
              <a:off x="6237267" y="4494139"/>
              <a:ext cx="746631" cy="158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Recorder Microphone</a:t>
              </a:r>
            </a:p>
            <a:p>
              <a:endPara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BCB86F7-07CF-438D-A839-E3F51440B2FA}"/>
              </a:ext>
            </a:extLst>
          </p:cNvPr>
          <p:cNvGrpSpPr/>
          <p:nvPr/>
        </p:nvGrpSpPr>
        <p:grpSpPr>
          <a:xfrm>
            <a:off x="4673304" y="2440851"/>
            <a:ext cx="1811712" cy="369332"/>
            <a:chOff x="6222787" y="4520859"/>
            <a:chExt cx="981148" cy="635746"/>
          </a:xfrm>
        </p:grpSpPr>
        <p:sp>
          <p:nvSpPr>
            <p:cNvPr id="21" name="矩形: 圆角 89">
              <a:extLst>
                <a:ext uri="{FF2B5EF4-FFF2-40B4-BE49-F238E27FC236}">
                  <a16:creationId xmlns:a16="http://schemas.microsoft.com/office/drawing/2014/main" id="{9E1BC962-44CF-43BD-A3E8-FA799D126261}"/>
                </a:ext>
              </a:extLst>
            </p:cNvPr>
            <p:cNvSpPr/>
            <p:nvPr/>
          </p:nvSpPr>
          <p:spPr>
            <a:xfrm flipV="1">
              <a:off x="6222787" y="4537083"/>
              <a:ext cx="947920" cy="616028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24A8AD1-DEDE-4FCF-B947-C8A749E3A35C}"/>
                </a:ext>
              </a:extLst>
            </p:cNvPr>
            <p:cNvSpPr txBox="1"/>
            <p:nvPr/>
          </p:nvSpPr>
          <p:spPr>
            <a:xfrm>
              <a:off x="6223450" y="4520859"/>
              <a:ext cx="980485" cy="635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KEMAR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9547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680280" y="2579040"/>
            <a:ext cx="1645920" cy="5662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00B05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Speaker Encoder LSTM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120" name="Group 2"/>
          <p:cNvGrpSpPr/>
          <p:nvPr/>
        </p:nvGrpSpPr>
        <p:grpSpPr>
          <a:xfrm>
            <a:off x="1410480" y="2540520"/>
            <a:ext cx="1935360" cy="655200"/>
            <a:chOff x="1410480" y="2540520"/>
            <a:chExt cx="1935360" cy="655200"/>
          </a:xfrm>
        </p:grpSpPr>
        <p:sp>
          <p:nvSpPr>
            <p:cNvPr id="121" name="CustomShape 3"/>
            <p:cNvSpPr/>
            <p:nvPr/>
          </p:nvSpPr>
          <p:spPr>
            <a:xfrm>
              <a:off x="1410480" y="254988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" name="CustomShape 4"/>
            <p:cNvSpPr/>
            <p:nvPr/>
          </p:nvSpPr>
          <p:spPr>
            <a:xfrm>
              <a:off x="1653480" y="25405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Reference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23" name="Group 5"/>
          <p:cNvGrpSpPr/>
          <p:nvPr/>
        </p:nvGrpSpPr>
        <p:grpSpPr>
          <a:xfrm>
            <a:off x="1410480" y="3433320"/>
            <a:ext cx="1935360" cy="655560"/>
            <a:chOff x="1410480" y="3433320"/>
            <a:chExt cx="1935360" cy="655560"/>
          </a:xfrm>
        </p:grpSpPr>
        <p:sp>
          <p:nvSpPr>
            <p:cNvPr id="124" name="CustomShape 6"/>
            <p:cNvSpPr/>
            <p:nvPr/>
          </p:nvSpPr>
          <p:spPr>
            <a:xfrm>
              <a:off x="1410480" y="344304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" name="CustomShape 7"/>
            <p:cNvSpPr/>
            <p:nvPr/>
          </p:nvSpPr>
          <p:spPr>
            <a:xfrm>
              <a:off x="1653480" y="34333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Noise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126" name="Group 8"/>
          <p:cNvGrpSpPr/>
          <p:nvPr/>
        </p:nvGrpSpPr>
        <p:grpSpPr>
          <a:xfrm>
            <a:off x="1438769" y="5916060"/>
            <a:ext cx="1427342" cy="354450"/>
            <a:chOff x="1705680" y="5848710"/>
            <a:chExt cx="1449360" cy="354450"/>
          </a:xfrm>
        </p:grpSpPr>
        <p:sp>
          <p:nvSpPr>
            <p:cNvPr id="127" name="CustomShape 9"/>
            <p:cNvSpPr/>
            <p:nvPr/>
          </p:nvSpPr>
          <p:spPr>
            <a:xfrm>
              <a:off x="1778315" y="5864910"/>
              <a:ext cx="1310946" cy="33825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" name="CustomShape 10"/>
            <p:cNvSpPr/>
            <p:nvPr/>
          </p:nvSpPr>
          <p:spPr>
            <a:xfrm>
              <a:off x="1705680" y="5848710"/>
              <a:ext cx="1449360" cy="3382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Clean 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129" name="Group 11"/>
          <p:cNvGrpSpPr/>
          <p:nvPr/>
        </p:nvGrpSpPr>
        <p:grpSpPr>
          <a:xfrm>
            <a:off x="9501120" y="5733720"/>
            <a:ext cx="1198800" cy="369000"/>
            <a:chOff x="9501120" y="5733720"/>
            <a:chExt cx="1198800" cy="369000"/>
          </a:xfrm>
        </p:grpSpPr>
        <p:sp>
          <p:nvSpPr>
            <p:cNvPr id="130" name="CustomShape 12"/>
            <p:cNvSpPr/>
            <p:nvPr/>
          </p:nvSpPr>
          <p:spPr>
            <a:xfrm>
              <a:off x="9698400" y="573372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CustomShape 13"/>
            <p:cNvSpPr/>
            <p:nvPr/>
          </p:nvSpPr>
          <p:spPr>
            <a:xfrm>
              <a:off x="9501120" y="573372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32" name="Group 14"/>
          <p:cNvGrpSpPr/>
          <p:nvPr/>
        </p:nvGrpSpPr>
        <p:grpSpPr>
          <a:xfrm>
            <a:off x="4528440" y="3459600"/>
            <a:ext cx="1645920" cy="655200"/>
            <a:chOff x="4528440" y="3459600"/>
            <a:chExt cx="1645920" cy="655200"/>
          </a:xfrm>
        </p:grpSpPr>
        <p:sp>
          <p:nvSpPr>
            <p:cNvPr id="133" name="CustomShape 15"/>
            <p:cNvSpPr/>
            <p:nvPr/>
          </p:nvSpPr>
          <p:spPr>
            <a:xfrm>
              <a:off x="4528440" y="3468960"/>
              <a:ext cx="164592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CustomShape 16"/>
            <p:cNvSpPr/>
            <p:nvPr/>
          </p:nvSpPr>
          <p:spPr>
            <a:xfrm>
              <a:off x="4605120" y="345960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Noise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35" name="Group 17"/>
          <p:cNvGrpSpPr/>
          <p:nvPr/>
        </p:nvGrpSpPr>
        <p:grpSpPr>
          <a:xfrm>
            <a:off x="9958680" y="4300920"/>
            <a:ext cx="308160" cy="455400"/>
            <a:chOff x="9958680" y="4300920"/>
            <a:chExt cx="308160" cy="455400"/>
          </a:xfrm>
        </p:grpSpPr>
        <p:sp>
          <p:nvSpPr>
            <p:cNvPr id="136" name="CustomShape 18"/>
            <p:cNvSpPr/>
            <p:nvPr/>
          </p:nvSpPr>
          <p:spPr>
            <a:xfrm>
              <a:off x="9958680" y="4387680"/>
              <a:ext cx="308160" cy="30816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CustomShape 19"/>
            <p:cNvSpPr/>
            <p:nvPr/>
          </p:nvSpPr>
          <p:spPr>
            <a:xfrm>
              <a:off x="9958680" y="4300920"/>
              <a:ext cx="29016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000000"/>
                  </a:solidFill>
                  <a:latin typeface="Times New Roman"/>
                </a:rPr>
                <a:t>+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138" name="CustomShape 20"/>
          <p:cNvSpPr/>
          <p:nvPr/>
        </p:nvSpPr>
        <p:spPr>
          <a:xfrm>
            <a:off x="1398240" y="5398920"/>
            <a:ext cx="5185800" cy="10018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9" name="Group 21"/>
          <p:cNvGrpSpPr/>
          <p:nvPr/>
        </p:nvGrpSpPr>
        <p:grpSpPr>
          <a:xfrm>
            <a:off x="3475080" y="5715360"/>
            <a:ext cx="1233000" cy="383040"/>
            <a:chOff x="3475080" y="5715360"/>
            <a:chExt cx="1233000" cy="383040"/>
          </a:xfrm>
        </p:grpSpPr>
        <p:sp>
          <p:nvSpPr>
            <p:cNvPr id="140" name="CustomShape 22"/>
            <p:cNvSpPr/>
            <p:nvPr/>
          </p:nvSpPr>
          <p:spPr>
            <a:xfrm>
              <a:off x="3674880" y="5715360"/>
              <a:ext cx="83340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CustomShape 23"/>
            <p:cNvSpPr/>
            <p:nvPr/>
          </p:nvSpPr>
          <p:spPr>
            <a:xfrm>
              <a:off x="3475080" y="5733720"/>
              <a:ext cx="1233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42" name="Group 24"/>
          <p:cNvGrpSpPr/>
          <p:nvPr/>
        </p:nvGrpSpPr>
        <p:grpSpPr>
          <a:xfrm>
            <a:off x="4784760" y="5538600"/>
            <a:ext cx="1650960" cy="656640"/>
            <a:chOff x="4784760" y="5538600"/>
            <a:chExt cx="1650960" cy="656640"/>
          </a:xfrm>
        </p:grpSpPr>
        <p:sp>
          <p:nvSpPr>
            <p:cNvPr id="143" name="CustomShape 25"/>
            <p:cNvSpPr/>
            <p:nvPr/>
          </p:nvSpPr>
          <p:spPr>
            <a:xfrm>
              <a:off x="4784760" y="5549400"/>
              <a:ext cx="16509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" name="CustomShape 26"/>
            <p:cNvSpPr/>
            <p:nvPr/>
          </p:nvSpPr>
          <p:spPr>
            <a:xfrm>
              <a:off x="4865040" y="5538600"/>
              <a:ext cx="149040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Clean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45" name="Group 27"/>
          <p:cNvGrpSpPr/>
          <p:nvPr/>
        </p:nvGrpSpPr>
        <p:grpSpPr>
          <a:xfrm>
            <a:off x="6648480" y="5573880"/>
            <a:ext cx="1291680" cy="639000"/>
            <a:chOff x="6648480" y="5573880"/>
            <a:chExt cx="1291680" cy="639000"/>
          </a:xfrm>
        </p:grpSpPr>
        <p:sp>
          <p:nvSpPr>
            <p:cNvPr id="146" name="CustomShape 28"/>
            <p:cNvSpPr/>
            <p:nvPr/>
          </p:nvSpPr>
          <p:spPr>
            <a:xfrm>
              <a:off x="6779160" y="5634000"/>
              <a:ext cx="1027440" cy="542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CustomShape 29"/>
            <p:cNvSpPr/>
            <p:nvPr/>
          </p:nvSpPr>
          <p:spPr>
            <a:xfrm>
              <a:off x="6648480" y="5573880"/>
              <a:ext cx="1291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Loss Function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48" name="Group 30"/>
          <p:cNvGrpSpPr/>
          <p:nvPr/>
        </p:nvGrpSpPr>
        <p:grpSpPr>
          <a:xfrm>
            <a:off x="6859440" y="3454920"/>
            <a:ext cx="1449360" cy="655200"/>
            <a:chOff x="6859440" y="3454920"/>
            <a:chExt cx="1449360" cy="655200"/>
          </a:xfrm>
        </p:grpSpPr>
        <p:sp>
          <p:nvSpPr>
            <p:cNvPr id="149" name="CustomShape 31"/>
            <p:cNvSpPr/>
            <p:nvPr/>
          </p:nvSpPr>
          <p:spPr>
            <a:xfrm>
              <a:off x="6859440" y="3464280"/>
              <a:ext cx="142488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CustomShape 32"/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Purified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51" name="Group 33"/>
          <p:cNvGrpSpPr/>
          <p:nvPr/>
        </p:nvGrpSpPr>
        <p:grpSpPr>
          <a:xfrm>
            <a:off x="3589560" y="1941840"/>
            <a:ext cx="1816200" cy="461160"/>
            <a:chOff x="3589560" y="1941840"/>
            <a:chExt cx="1816200" cy="461160"/>
          </a:xfrm>
        </p:grpSpPr>
        <p:sp>
          <p:nvSpPr>
            <p:cNvPr id="152" name="CustomShape 34"/>
            <p:cNvSpPr/>
            <p:nvPr/>
          </p:nvSpPr>
          <p:spPr>
            <a:xfrm>
              <a:off x="3888360" y="1941840"/>
              <a:ext cx="1227600" cy="461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3" name="CustomShape 35"/>
            <p:cNvSpPr/>
            <p:nvPr/>
          </p:nvSpPr>
          <p:spPr>
            <a:xfrm>
              <a:off x="3589560" y="1987920"/>
              <a:ext cx="18162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d-vector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54" name="CustomShape 36"/>
          <p:cNvSpPr/>
          <p:nvPr/>
        </p:nvSpPr>
        <p:spPr>
          <a:xfrm>
            <a:off x="5668200" y="1883520"/>
            <a:ext cx="2581560" cy="13323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5" name="Group 37"/>
          <p:cNvGrpSpPr/>
          <p:nvPr/>
        </p:nvGrpSpPr>
        <p:grpSpPr>
          <a:xfrm>
            <a:off x="5931720" y="2622960"/>
            <a:ext cx="810360" cy="381240"/>
            <a:chOff x="5931720" y="2622960"/>
            <a:chExt cx="810360" cy="381240"/>
          </a:xfrm>
        </p:grpSpPr>
        <p:sp>
          <p:nvSpPr>
            <p:cNvPr id="156" name="CustomShape 38"/>
            <p:cNvSpPr/>
            <p:nvPr/>
          </p:nvSpPr>
          <p:spPr>
            <a:xfrm>
              <a:off x="5931720" y="263520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" name="CustomShape 39"/>
            <p:cNvSpPr/>
            <p:nvPr/>
          </p:nvSpPr>
          <p:spPr>
            <a:xfrm>
              <a:off x="6005160" y="2622960"/>
              <a:ext cx="6627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CNN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58" name="Group 40"/>
          <p:cNvGrpSpPr/>
          <p:nvPr/>
        </p:nvGrpSpPr>
        <p:grpSpPr>
          <a:xfrm>
            <a:off x="5951520" y="2040120"/>
            <a:ext cx="810360" cy="370800"/>
            <a:chOff x="5951520" y="2040120"/>
            <a:chExt cx="810360" cy="370800"/>
          </a:xfrm>
        </p:grpSpPr>
        <p:sp>
          <p:nvSpPr>
            <p:cNvPr id="159" name="CustomShape 41"/>
            <p:cNvSpPr/>
            <p:nvPr/>
          </p:nvSpPr>
          <p:spPr>
            <a:xfrm>
              <a:off x="5951520" y="204192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CustomShape 42"/>
            <p:cNvSpPr/>
            <p:nvPr/>
          </p:nvSpPr>
          <p:spPr>
            <a:xfrm>
              <a:off x="5961600" y="2040120"/>
              <a:ext cx="790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LSTM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61" name="Group 43"/>
          <p:cNvGrpSpPr/>
          <p:nvPr/>
        </p:nvGrpSpPr>
        <p:grpSpPr>
          <a:xfrm>
            <a:off x="7151400" y="2059560"/>
            <a:ext cx="810360" cy="369000"/>
            <a:chOff x="7151400" y="2059560"/>
            <a:chExt cx="810360" cy="369000"/>
          </a:xfrm>
        </p:grpSpPr>
        <p:sp>
          <p:nvSpPr>
            <p:cNvPr id="162" name="CustomShape 44"/>
            <p:cNvSpPr/>
            <p:nvPr/>
          </p:nvSpPr>
          <p:spPr>
            <a:xfrm>
              <a:off x="7151400" y="205956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45"/>
            <p:cNvSpPr/>
            <p:nvPr/>
          </p:nvSpPr>
          <p:spPr>
            <a:xfrm>
              <a:off x="7244280" y="2059560"/>
              <a:ext cx="624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FCN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64" name="Group 46"/>
          <p:cNvGrpSpPr/>
          <p:nvPr/>
        </p:nvGrpSpPr>
        <p:grpSpPr>
          <a:xfrm>
            <a:off x="8152560" y="2193840"/>
            <a:ext cx="2342160" cy="913320"/>
            <a:chOff x="8152560" y="2193840"/>
            <a:chExt cx="2342160" cy="913320"/>
          </a:xfrm>
        </p:grpSpPr>
        <p:sp>
          <p:nvSpPr>
            <p:cNvPr id="165" name="CustomShape 47"/>
            <p:cNvSpPr/>
            <p:nvPr/>
          </p:nvSpPr>
          <p:spPr>
            <a:xfrm>
              <a:off x="8532000" y="2242440"/>
              <a:ext cx="1583280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48"/>
            <p:cNvSpPr/>
            <p:nvPr/>
          </p:nvSpPr>
          <p:spPr>
            <a:xfrm>
              <a:off x="8152560" y="2193840"/>
              <a:ext cx="2342160" cy="913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Feature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Mask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67" name="Group 49"/>
          <p:cNvGrpSpPr/>
          <p:nvPr/>
        </p:nvGrpSpPr>
        <p:grpSpPr>
          <a:xfrm>
            <a:off x="8449560" y="3464280"/>
            <a:ext cx="983880" cy="639000"/>
            <a:chOff x="8449560" y="3464280"/>
            <a:chExt cx="983880" cy="639000"/>
          </a:xfrm>
        </p:grpSpPr>
        <p:sp>
          <p:nvSpPr>
            <p:cNvPr id="168" name="CustomShape 50"/>
            <p:cNvSpPr/>
            <p:nvPr/>
          </p:nvSpPr>
          <p:spPr>
            <a:xfrm>
              <a:off x="8449560" y="3510360"/>
              <a:ext cx="983880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" name="CustomShape 51"/>
            <p:cNvSpPr/>
            <p:nvPr/>
          </p:nvSpPr>
          <p:spPr>
            <a:xfrm>
              <a:off x="8497440" y="3464280"/>
              <a:ext cx="8935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Inverse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70" name="CustomShape 52"/>
          <p:cNvSpPr/>
          <p:nvPr/>
        </p:nvSpPr>
        <p:spPr>
          <a:xfrm>
            <a:off x="6640560" y="2509200"/>
            <a:ext cx="1784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Trainable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Voice Muter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171" name="Group 53"/>
          <p:cNvGrpSpPr/>
          <p:nvPr/>
        </p:nvGrpSpPr>
        <p:grpSpPr>
          <a:xfrm>
            <a:off x="9473400" y="3463920"/>
            <a:ext cx="1232640" cy="645840"/>
            <a:chOff x="9473400" y="3463920"/>
            <a:chExt cx="1232640" cy="645840"/>
          </a:xfrm>
        </p:grpSpPr>
        <p:sp>
          <p:nvSpPr>
            <p:cNvPr id="172" name="CustomShape 54"/>
            <p:cNvSpPr/>
            <p:nvPr/>
          </p:nvSpPr>
          <p:spPr>
            <a:xfrm>
              <a:off x="9581400" y="3463920"/>
              <a:ext cx="102240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" name="CustomShape 55"/>
            <p:cNvSpPr/>
            <p:nvPr/>
          </p:nvSpPr>
          <p:spPr>
            <a:xfrm>
              <a:off x="9473400" y="3463920"/>
              <a:ext cx="12326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Times New Roman"/>
                </a:rPr>
                <a:t>Purified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74" name="Group 56"/>
          <p:cNvGrpSpPr/>
          <p:nvPr/>
        </p:nvGrpSpPr>
        <p:grpSpPr>
          <a:xfrm>
            <a:off x="3330000" y="3602880"/>
            <a:ext cx="1198800" cy="369000"/>
            <a:chOff x="3330000" y="3602880"/>
            <a:chExt cx="1198800" cy="369000"/>
          </a:xfrm>
        </p:grpSpPr>
        <p:sp>
          <p:nvSpPr>
            <p:cNvPr id="175" name="CustomShape 57"/>
            <p:cNvSpPr/>
            <p:nvPr/>
          </p:nvSpPr>
          <p:spPr>
            <a:xfrm>
              <a:off x="3527280" y="360288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CustomShape 58"/>
            <p:cNvSpPr/>
            <p:nvPr/>
          </p:nvSpPr>
          <p:spPr>
            <a:xfrm>
              <a:off x="3330000" y="360288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77" name="Group 59"/>
          <p:cNvGrpSpPr/>
          <p:nvPr/>
        </p:nvGrpSpPr>
        <p:grpSpPr>
          <a:xfrm>
            <a:off x="6341400" y="3630240"/>
            <a:ext cx="337680" cy="455400"/>
            <a:chOff x="6341400" y="3630240"/>
            <a:chExt cx="337680" cy="455400"/>
          </a:xfrm>
        </p:grpSpPr>
        <p:sp>
          <p:nvSpPr>
            <p:cNvPr id="178" name="CustomShape 60"/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" name="CustomShape 61"/>
            <p:cNvSpPr/>
            <p:nvPr/>
          </p:nvSpPr>
          <p:spPr>
            <a:xfrm>
              <a:off x="6345720" y="3630240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Times New Roman"/>
                </a:rPr>
                <a:t>*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180" name="CustomShape 62"/>
          <p:cNvSpPr/>
          <p:nvPr/>
        </p:nvSpPr>
        <p:spPr>
          <a:xfrm rot="10800000" flipV="1">
            <a:off x="3337200" y="282744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9291240" y="2817360"/>
            <a:ext cx="360" cy="53784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Line 64"/>
          <p:cNvSpPr/>
          <p:nvPr/>
        </p:nvSpPr>
        <p:spPr>
          <a:xfrm flipH="1">
            <a:off x="6504480" y="3355200"/>
            <a:ext cx="2786760" cy="3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65"/>
          <p:cNvSpPr/>
          <p:nvPr/>
        </p:nvSpPr>
        <p:spPr>
          <a:xfrm rot="5400000">
            <a:off x="6435360" y="3466800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6504480" y="3340080"/>
            <a:ext cx="360" cy="18720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Line 67"/>
          <p:cNvSpPr/>
          <p:nvPr/>
        </p:nvSpPr>
        <p:spPr>
          <a:xfrm flipV="1">
            <a:off x="2391480" y="4096800"/>
            <a:ext cx="360" cy="1929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Line 68"/>
          <p:cNvSpPr/>
          <p:nvPr/>
        </p:nvSpPr>
        <p:spPr>
          <a:xfrm flipH="1">
            <a:off x="2391480" y="4289760"/>
            <a:ext cx="7574760" cy="201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69"/>
          <p:cNvSpPr/>
          <p:nvPr/>
        </p:nvSpPr>
        <p:spPr>
          <a:xfrm>
            <a:off x="9862560" y="4232880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88" name="Group 70"/>
          <p:cNvGrpSpPr/>
          <p:nvPr/>
        </p:nvGrpSpPr>
        <p:grpSpPr>
          <a:xfrm>
            <a:off x="8007480" y="5564520"/>
            <a:ext cx="1493280" cy="645840"/>
            <a:chOff x="8007480" y="5564520"/>
            <a:chExt cx="1493280" cy="645840"/>
          </a:xfrm>
        </p:grpSpPr>
        <p:sp>
          <p:nvSpPr>
            <p:cNvPr id="189" name="CustomShape 71"/>
            <p:cNvSpPr/>
            <p:nvPr/>
          </p:nvSpPr>
          <p:spPr>
            <a:xfrm>
              <a:off x="8007480" y="5564520"/>
              <a:ext cx="147888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0" name="CustomShape 72"/>
            <p:cNvSpPr/>
            <p:nvPr/>
          </p:nvSpPr>
          <p:spPr>
            <a:xfrm>
              <a:off x="8051400" y="55645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Denoised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91" name="Line 73"/>
          <p:cNvSpPr/>
          <p:nvPr/>
        </p:nvSpPr>
        <p:spPr>
          <a:xfrm flipV="1">
            <a:off x="10103760" y="4115160"/>
            <a:ext cx="360" cy="1947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74"/>
          <p:cNvSpPr/>
          <p:nvPr/>
        </p:nvSpPr>
        <p:spPr>
          <a:xfrm rot="5400000">
            <a:off x="10034640" y="4264920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CustomShape 75"/>
          <p:cNvSpPr/>
          <p:nvPr/>
        </p:nvSpPr>
        <p:spPr>
          <a:xfrm rot="10800000" flipV="1">
            <a:off x="5163315" y="2182320"/>
            <a:ext cx="48348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76"/>
          <p:cNvSpPr/>
          <p:nvPr/>
        </p:nvSpPr>
        <p:spPr>
          <a:xfrm rot="10800000" flipV="1">
            <a:off x="6808699" y="21799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77"/>
          <p:cNvSpPr/>
          <p:nvPr/>
        </p:nvSpPr>
        <p:spPr>
          <a:xfrm rot="10800000" flipV="1">
            <a:off x="8099185" y="22906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78"/>
          <p:cNvSpPr/>
          <p:nvPr/>
        </p:nvSpPr>
        <p:spPr>
          <a:xfrm rot="10800000" flipV="1">
            <a:off x="3258254" y="373553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79"/>
          <p:cNvSpPr/>
          <p:nvPr/>
        </p:nvSpPr>
        <p:spPr>
          <a:xfrm rot="10800000" flipV="1">
            <a:off x="4260134" y="375425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80"/>
          <p:cNvSpPr/>
          <p:nvPr/>
        </p:nvSpPr>
        <p:spPr>
          <a:xfrm rot="10800000" flipV="1">
            <a:off x="5936294" y="376793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81"/>
          <p:cNvSpPr/>
          <p:nvPr/>
        </p:nvSpPr>
        <p:spPr>
          <a:xfrm rot="10800000" flipV="1">
            <a:off x="6629654" y="374417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82"/>
          <p:cNvSpPr/>
          <p:nvPr/>
        </p:nvSpPr>
        <p:spPr>
          <a:xfrm rot="10800000" flipV="1">
            <a:off x="8171894" y="376037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83"/>
          <p:cNvSpPr/>
          <p:nvPr/>
        </p:nvSpPr>
        <p:spPr>
          <a:xfrm rot="10800000" flipV="1">
            <a:off x="9344414" y="376037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84"/>
          <p:cNvSpPr/>
          <p:nvPr/>
        </p:nvSpPr>
        <p:spPr>
          <a:xfrm rot="16200000" flipV="1">
            <a:off x="9943560" y="559404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85"/>
          <p:cNvSpPr/>
          <p:nvPr/>
        </p:nvSpPr>
        <p:spPr>
          <a:xfrm rot="5400000" flipV="1">
            <a:off x="4308120" y="23745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86"/>
          <p:cNvSpPr/>
          <p:nvPr/>
        </p:nvSpPr>
        <p:spPr>
          <a:xfrm rot="5400000" flipV="1">
            <a:off x="6184080" y="23907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87"/>
          <p:cNvSpPr/>
          <p:nvPr/>
        </p:nvSpPr>
        <p:spPr>
          <a:xfrm rot="10800000" flipV="1">
            <a:off x="3346314" y="584871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88"/>
          <p:cNvSpPr/>
          <p:nvPr/>
        </p:nvSpPr>
        <p:spPr>
          <a:xfrm rot="10800000" flipV="1">
            <a:off x="4473834" y="584871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89"/>
          <p:cNvSpPr/>
          <p:nvPr/>
        </p:nvSpPr>
        <p:spPr>
          <a:xfrm rot="10800000" flipV="1">
            <a:off x="6439434" y="584871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90"/>
          <p:cNvSpPr/>
          <p:nvPr/>
        </p:nvSpPr>
        <p:spPr>
          <a:xfrm flipV="1">
            <a:off x="7806960" y="58186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91"/>
          <p:cNvSpPr/>
          <p:nvPr/>
        </p:nvSpPr>
        <p:spPr>
          <a:xfrm flipV="1">
            <a:off x="9429120" y="58348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TextShape 92"/>
          <p:cNvSpPr txBox="1"/>
          <p:nvPr/>
        </p:nvSpPr>
        <p:spPr>
          <a:xfrm>
            <a:off x="457200" y="274320"/>
            <a:ext cx="18288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latin typeface="Arial"/>
              </a:rPr>
              <a:t>V</a:t>
            </a:r>
            <a:r>
              <a:rPr lang="en-US" altLang="zh-CN" sz="1800" b="0" strike="noStrike" spc="-1" dirty="0">
                <a:latin typeface="Arial"/>
              </a:rPr>
              <a:t>1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1" name="CustomShape 93"/>
          <p:cNvSpPr/>
          <p:nvPr/>
        </p:nvSpPr>
        <p:spPr>
          <a:xfrm rot="7457400" flipV="1">
            <a:off x="5917680" y="31726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12" name="Group 94"/>
          <p:cNvGrpSpPr/>
          <p:nvPr/>
        </p:nvGrpSpPr>
        <p:grpSpPr>
          <a:xfrm>
            <a:off x="9326880" y="4813920"/>
            <a:ext cx="1401840" cy="639000"/>
            <a:chOff x="9326880" y="4813920"/>
            <a:chExt cx="1401840" cy="639000"/>
          </a:xfrm>
        </p:grpSpPr>
        <p:sp>
          <p:nvSpPr>
            <p:cNvPr id="213" name="CustomShape 95"/>
            <p:cNvSpPr/>
            <p:nvPr/>
          </p:nvSpPr>
          <p:spPr>
            <a:xfrm>
              <a:off x="9326880" y="4813920"/>
              <a:ext cx="1388160" cy="60660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" name="CustomShape 96"/>
            <p:cNvSpPr/>
            <p:nvPr/>
          </p:nvSpPr>
          <p:spPr>
            <a:xfrm>
              <a:off x="9368280" y="4813920"/>
              <a:ext cx="13604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Denoised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215" name="CustomShape 97"/>
          <p:cNvSpPr/>
          <p:nvPr/>
        </p:nvSpPr>
        <p:spPr>
          <a:xfrm rot="16200000" flipV="1">
            <a:off x="9969480" y="46605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16" name="Group 98"/>
          <p:cNvGrpSpPr/>
          <p:nvPr/>
        </p:nvGrpSpPr>
        <p:grpSpPr>
          <a:xfrm>
            <a:off x="5903280" y="4385880"/>
            <a:ext cx="1199880" cy="639000"/>
            <a:chOff x="5903280" y="4385880"/>
            <a:chExt cx="1199880" cy="639000"/>
          </a:xfrm>
        </p:grpSpPr>
        <p:sp>
          <p:nvSpPr>
            <p:cNvPr id="217" name="CustomShape 99"/>
            <p:cNvSpPr/>
            <p:nvPr/>
          </p:nvSpPr>
          <p:spPr>
            <a:xfrm>
              <a:off x="5903280" y="4385880"/>
              <a:ext cx="1199880" cy="58572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" name="CustomShape 100"/>
            <p:cNvSpPr/>
            <p:nvPr/>
          </p:nvSpPr>
          <p:spPr>
            <a:xfrm>
              <a:off x="6017400" y="4385880"/>
              <a:ext cx="9734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Wireless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Channel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04" name="Group 59">
            <a:extLst>
              <a:ext uri="{FF2B5EF4-FFF2-40B4-BE49-F238E27FC236}">
                <a16:creationId xmlns:a16="http://schemas.microsoft.com/office/drawing/2014/main" id="{F386BBF5-E1C8-4DA1-AA39-079B2A72A0B8}"/>
              </a:ext>
            </a:extLst>
          </p:cNvPr>
          <p:cNvGrpSpPr/>
          <p:nvPr/>
        </p:nvGrpSpPr>
        <p:grpSpPr>
          <a:xfrm>
            <a:off x="3000023" y="5652000"/>
            <a:ext cx="337680" cy="455400"/>
            <a:chOff x="6341400" y="3553020"/>
            <a:chExt cx="337680" cy="455400"/>
          </a:xfrm>
        </p:grpSpPr>
        <p:sp>
          <p:nvSpPr>
            <p:cNvPr id="105" name="CustomShape 60">
              <a:extLst>
                <a:ext uri="{FF2B5EF4-FFF2-40B4-BE49-F238E27FC236}">
                  <a16:creationId xmlns:a16="http://schemas.microsoft.com/office/drawing/2014/main" id="{1B483846-0AE7-4E24-9E83-E97D4DD5ED9C}"/>
                </a:ext>
              </a:extLst>
            </p:cNvPr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" name="CustomShape 61">
              <a:extLst>
                <a:ext uri="{FF2B5EF4-FFF2-40B4-BE49-F238E27FC236}">
                  <a16:creationId xmlns:a16="http://schemas.microsoft.com/office/drawing/2014/main" id="{3DC0A345-141C-4E44-A67A-75DE503E48C6}"/>
                </a:ext>
              </a:extLst>
            </p:cNvPr>
            <p:cNvSpPr/>
            <p:nvPr/>
          </p:nvSpPr>
          <p:spPr>
            <a:xfrm>
              <a:off x="6354467" y="3553020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spc="-1" dirty="0">
                  <a:solidFill>
                    <a:srgbClr val="000000"/>
                  </a:solidFill>
                  <a:latin typeface="Times New Roman"/>
                </a:rPr>
                <a:t>-</a:t>
              </a:r>
              <a:endParaRPr lang="en-US" sz="2400" b="0" strike="noStrike" spc="-1" dirty="0">
                <a:latin typeface="Arial"/>
              </a:endParaRPr>
            </a:p>
          </p:txBody>
        </p:sp>
      </p:grpSp>
      <p:grpSp>
        <p:nvGrpSpPr>
          <p:cNvPr id="107" name="Group 8">
            <a:extLst>
              <a:ext uri="{FF2B5EF4-FFF2-40B4-BE49-F238E27FC236}">
                <a16:creationId xmlns:a16="http://schemas.microsoft.com/office/drawing/2014/main" id="{25CDFA5C-4648-421D-A16A-1C2C0E57D4EE}"/>
              </a:ext>
            </a:extLst>
          </p:cNvPr>
          <p:cNvGrpSpPr/>
          <p:nvPr/>
        </p:nvGrpSpPr>
        <p:grpSpPr>
          <a:xfrm>
            <a:off x="1444052" y="5464230"/>
            <a:ext cx="1427342" cy="354450"/>
            <a:chOff x="1705680" y="5848710"/>
            <a:chExt cx="1449360" cy="354450"/>
          </a:xfrm>
        </p:grpSpPr>
        <p:sp>
          <p:nvSpPr>
            <p:cNvPr id="108" name="CustomShape 9">
              <a:extLst>
                <a:ext uri="{FF2B5EF4-FFF2-40B4-BE49-F238E27FC236}">
                  <a16:creationId xmlns:a16="http://schemas.microsoft.com/office/drawing/2014/main" id="{4F70AF9D-BDAF-4D26-A235-6DBC288DC325}"/>
                </a:ext>
              </a:extLst>
            </p:cNvPr>
            <p:cNvSpPr/>
            <p:nvPr/>
          </p:nvSpPr>
          <p:spPr>
            <a:xfrm>
              <a:off x="1778315" y="5864910"/>
              <a:ext cx="1310946" cy="33825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" name="CustomShape 10">
              <a:extLst>
                <a:ext uri="{FF2B5EF4-FFF2-40B4-BE49-F238E27FC236}">
                  <a16:creationId xmlns:a16="http://schemas.microsoft.com/office/drawing/2014/main" id="{2B27DD3C-7596-41F8-A030-6C0FAAE6566D}"/>
                </a:ext>
              </a:extLst>
            </p:cNvPr>
            <p:cNvSpPr/>
            <p:nvPr/>
          </p:nvSpPr>
          <p:spPr>
            <a:xfrm>
              <a:off x="1705680" y="5848710"/>
              <a:ext cx="1449360" cy="3382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Noise 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110" name="CustomShape 78">
            <a:extLst>
              <a:ext uri="{FF2B5EF4-FFF2-40B4-BE49-F238E27FC236}">
                <a16:creationId xmlns:a16="http://schemas.microsoft.com/office/drawing/2014/main" id="{18A57514-76A0-4479-BDF3-378924EABAA0}"/>
              </a:ext>
            </a:extLst>
          </p:cNvPr>
          <p:cNvSpPr/>
          <p:nvPr/>
        </p:nvSpPr>
        <p:spPr>
          <a:xfrm rot="12502338" flipV="1">
            <a:off x="2737134" y="5658889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78">
            <a:extLst>
              <a:ext uri="{FF2B5EF4-FFF2-40B4-BE49-F238E27FC236}">
                <a16:creationId xmlns:a16="http://schemas.microsoft.com/office/drawing/2014/main" id="{3D14C8B7-8EBC-43DB-A585-A73EC4078A71}"/>
              </a:ext>
            </a:extLst>
          </p:cNvPr>
          <p:cNvSpPr/>
          <p:nvPr/>
        </p:nvSpPr>
        <p:spPr>
          <a:xfrm rot="9097662">
            <a:off x="2758709" y="6000583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6962667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 94"/>
          <p:cNvGrpSpPr/>
          <p:nvPr/>
        </p:nvGrpSpPr>
        <p:grpSpPr>
          <a:xfrm>
            <a:off x="8876921" y="2780743"/>
            <a:ext cx="1791362" cy="389189"/>
            <a:chOff x="8507220" y="4813920"/>
            <a:chExt cx="2276038" cy="389189"/>
          </a:xfrm>
        </p:grpSpPr>
        <p:sp>
          <p:nvSpPr>
            <p:cNvPr id="213" name="CustomShape 95"/>
            <p:cNvSpPr/>
            <p:nvPr/>
          </p:nvSpPr>
          <p:spPr>
            <a:xfrm>
              <a:off x="8687494" y="4813920"/>
              <a:ext cx="1922162" cy="389189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" name="CustomShape 96"/>
            <p:cNvSpPr/>
            <p:nvPr/>
          </p:nvSpPr>
          <p:spPr>
            <a:xfrm>
              <a:off x="8507220" y="4822679"/>
              <a:ext cx="2276038" cy="35638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Denoised 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112" name="Group 85">
            <a:extLst>
              <a:ext uri="{FF2B5EF4-FFF2-40B4-BE49-F238E27FC236}">
                <a16:creationId xmlns:a16="http://schemas.microsoft.com/office/drawing/2014/main" id="{8A4264FB-1A5F-4DEE-8E1C-4BC22C652D94}"/>
              </a:ext>
            </a:extLst>
          </p:cNvPr>
          <p:cNvGrpSpPr/>
          <p:nvPr/>
        </p:nvGrpSpPr>
        <p:grpSpPr>
          <a:xfrm>
            <a:off x="6467224" y="4607280"/>
            <a:ext cx="1014946" cy="655200"/>
            <a:chOff x="8046720" y="807840"/>
            <a:chExt cx="1645920" cy="655200"/>
          </a:xfrm>
        </p:grpSpPr>
        <p:sp>
          <p:nvSpPr>
            <p:cNvPr id="113" name="CustomShape 86">
              <a:extLst>
                <a:ext uri="{FF2B5EF4-FFF2-40B4-BE49-F238E27FC236}">
                  <a16:creationId xmlns:a16="http://schemas.microsoft.com/office/drawing/2014/main" id="{07E1DC0E-DEE6-4CB8-9C54-CBFF1C42829E}"/>
                </a:ext>
              </a:extLst>
            </p:cNvPr>
            <p:cNvSpPr/>
            <p:nvPr/>
          </p:nvSpPr>
          <p:spPr>
            <a:xfrm>
              <a:off x="8046720" y="817200"/>
              <a:ext cx="164592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" name="CustomShape 87">
              <a:extLst>
                <a:ext uri="{FF2B5EF4-FFF2-40B4-BE49-F238E27FC236}">
                  <a16:creationId xmlns:a16="http://schemas.microsoft.com/office/drawing/2014/main" id="{81E1B519-5A67-4668-AC28-4182F14F76F9}"/>
                </a:ext>
              </a:extLst>
            </p:cNvPr>
            <p:cNvSpPr/>
            <p:nvPr/>
          </p:nvSpPr>
          <p:spPr>
            <a:xfrm>
              <a:off x="8123400" y="80784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Noise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Phase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19" name="CustomShape 1"/>
          <p:cNvSpPr/>
          <p:nvPr/>
        </p:nvSpPr>
        <p:spPr>
          <a:xfrm>
            <a:off x="3789117" y="3722040"/>
            <a:ext cx="1645920" cy="5662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00B05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Speaker Encoder LSTM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120" name="Group 2"/>
          <p:cNvGrpSpPr/>
          <p:nvPr/>
        </p:nvGrpSpPr>
        <p:grpSpPr>
          <a:xfrm>
            <a:off x="1519317" y="3683520"/>
            <a:ext cx="1935360" cy="655200"/>
            <a:chOff x="1410480" y="2540520"/>
            <a:chExt cx="1935360" cy="655200"/>
          </a:xfrm>
        </p:grpSpPr>
        <p:sp>
          <p:nvSpPr>
            <p:cNvPr id="121" name="CustomShape 3"/>
            <p:cNvSpPr/>
            <p:nvPr/>
          </p:nvSpPr>
          <p:spPr>
            <a:xfrm>
              <a:off x="1410480" y="254988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" name="CustomShape 4"/>
            <p:cNvSpPr/>
            <p:nvPr/>
          </p:nvSpPr>
          <p:spPr>
            <a:xfrm>
              <a:off x="1653480" y="25405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Reference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23" name="Group 5"/>
          <p:cNvGrpSpPr/>
          <p:nvPr/>
        </p:nvGrpSpPr>
        <p:grpSpPr>
          <a:xfrm>
            <a:off x="1519317" y="4576320"/>
            <a:ext cx="1935360" cy="655560"/>
            <a:chOff x="1410480" y="3433320"/>
            <a:chExt cx="1935360" cy="655560"/>
          </a:xfrm>
        </p:grpSpPr>
        <p:sp>
          <p:nvSpPr>
            <p:cNvPr id="124" name="CustomShape 6"/>
            <p:cNvSpPr/>
            <p:nvPr/>
          </p:nvSpPr>
          <p:spPr>
            <a:xfrm>
              <a:off x="1410480" y="344304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" name="CustomShape 7"/>
            <p:cNvSpPr/>
            <p:nvPr/>
          </p:nvSpPr>
          <p:spPr>
            <a:xfrm>
              <a:off x="1653480" y="34333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Noise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129" name="Group 11"/>
          <p:cNvGrpSpPr/>
          <p:nvPr/>
        </p:nvGrpSpPr>
        <p:grpSpPr>
          <a:xfrm>
            <a:off x="9515097" y="2175041"/>
            <a:ext cx="1198800" cy="369000"/>
            <a:chOff x="9501120" y="5733720"/>
            <a:chExt cx="1198800" cy="369000"/>
          </a:xfrm>
        </p:grpSpPr>
        <p:sp>
          <p:nvSpPr>
            <p:cNvPr id="130" name="CustomShape 12"/>
            <p:cNvSpPr/>
            <p:nvPr/>
          </p:nvSpPr>
          <p:spPr>
            <a:xfrm>
              <a:off x="9698400" y="573372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CustomShape 13"/>
            <p:cNvSpPr/>
            <p:nvPr/>
          </p:nvSpPr>
          <p:spPr>
            <a:xfrm>
              <a:off x="9501120" y="573372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32" name="Group 14"/>
          <p:cNvGrpSpPr/>
          <p:nvPr/>
        </p:nvGrpSpPr>
        <p:grpSpPr>
          <a:xfrm>
            <a:off x="4637277" y="4602600"/>
            <a:ext cx="1645920" cy="655200"/>
            <a:chOff x="4528440" y="3459600"/>
            <a:chExt cx="1645920" cy="655200"/>
          </a:xfrm>
        </p:grpSpPr>
        <p:sp>
          <p:nvSpPr>
            <p:cNvPr id="133" name="CustomShape 15"/>
            <p:cNvSpPr/>
            <p:nvPr/>
          </p:nvSpPr>
          <p:spPr>
            <a:xfrm>
              <a:off x="4528440" y="3468960"/>
              <a:ext cx="164592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CustomShape 16"/>
            <p:cNvSpPr/>
            <p:nvPr/>
          </p:nvSpPr>
          <p:spPr>
            <a:xfrm>
              <a:off x="4605120" y="345960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Noise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35" name="Group 17"/>
          <p:cNvGrpSpPr/>
          <p:nvPr/>
        </p:nvGrpSpPr>
        <p:grpSpPr>
          <a:xfrm>
            <a:off x="10223490" y="3455820"/>
            <a:ext cx="308160" cy="455400"/>
            <a:chOff x="9958680" y="4300920"/>
            <a:chExt cx="308160" cy="455400"/>
          </a:xfrm>
        </p:grpSpPr>
        <p:sp>
          <p:nvSpPr>
            <p:cNvPr id="136" name="CustomShape 18"/>
            <p:cNvSpPr/>
            <p:nvPr/>
          </p:nvSpPr>
          <p:spPr>
            <a:xfrm>
              <a:off x="9958680" y="4387680"/>
              <a:ext cx="308160" cy="30816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CustomShape 19"/>
            <p:cNvSpPr/>
            <p:nvPr/>
          </p:nvSpPr>
          <p:spPr>
            <a:xfrm>
              <a:off x="9958680" y="4300920"/>
              <a:ext cx="29016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000000"/>
                  </a:solidFill>
                  <a:latin typeface="Times New Roman"/>
                </a:rPr>
                <a:t>+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138" name="CustomShape 20"/>
          <p:cNvSpPr/>
          <p:nvPr/>
        </p:nvSpPr>
        <p:spPr>
          <a:xfrm>
            <a:off x="1526517" y="1840241"/>
            <a:ext cx="5075460" cy="10018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9" name="Group 21"/>
          <p:cNvGrpSpPr/>
          <p:nvPr/>
        </p:nvGrpSpPr>
        <p:grpSpPr>
          <a:xfrm>
            <a:off x="3489057" y="2156681"/>
            <a:ext cx="1233000" cy="383040"/>
            <a:chOff x="3475080" y="5715360"/>
            <a:chExt cx="1233000" cy="383040"/>
          </a:xfrm>
        </p:grpSpPr>
        <p:sp>
          <p:nvSpPr>
            <p:cNvPr id="140" name="CustomShape 22"/>
            <p:cNvSpPr/>
            <p:nvPr/>
          </p:nvSpPr>
          <p:spPr>
            <a:xfrm>
              <a:off x="3674880" y="5715360"/>
              <a:ext cx="83340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CustomShape 23"/>
            <p:cNvSpPr/>
            <p:nvPr/>
          </p:nvSpPr>
          <p:spPr>
            <a:xfrm>
              <a:off x="3475080" y="5733720"/>
              <a:ext cx="1233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42" name="Group 24"/>
          <p:cNvGrpSpPr/>
          <p:nvPr/>
        </p:nvGrpSpPr>
        <p:grpSpPr>
          <a:xfrm>
            <a:off x="4913037" y="1979921"/>
            <a:ext cx="1509300" cy="656640"/>
            <a:chOff x="4784760" y="5538600"/>
            <a:chExt cx="1650960" cy="656640"/>
          </a:xfrm>
        </p:grpSpPr>
        <p:sp>
          <p:nvSpPr>
            <p:cNvPr id="143" name="CustomShape 25"/>
            <p:cNvSpPr/>
            <p:nvPr/>
          </p:nvSpPr>
          <p:spPr>
            <a:xfrm>
              <a:off x="4784760" y="5549400"/>
              <a:ext cx="16509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" name="CustomShape 26"/>
            <p:cNvSpPr/>
            <p:nvPr/>
          </p:nvSpPr>
          <p:spPr>
            <a:xfrm>
              <a:off x="4865040" y="5538600"/>
              <a:ext cx="149040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Clean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145" name="Group 27"/>
          <p:cNvGrpSpPr/>
          <p:nvPr/>
        </p:nvGrpSpPr>
        <p:grpSpPr>
          <a:xfrm>
            <a:off x="6662457" y="2015201"/>
            <a:ext cx="1291680" cy="639000"/>
            <a:chOff x="6648480" y="5573880"/>
            <a:chExt cx="1291680" cy="639000"/>
          </a:xfrm>
        </p:grpSpPr>
        <p:sp>
          <p:nvSpPr>
            <p:cNvPr id="146" name="CustomShape 28"/>
            <p:cNvSpPr/>
            <p:nvPr/>
          </p:nvSpPr>
          <p:spPr>
            <a:xfrm>
              <a:off x="6779160" y="5634000"/>
              <a:ext cx="1027440" cy="542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CustomShape 29"/>
            <p:cNvSpPr/>
            <p:nvPr/>
          </p:nvSpPr>
          <p:spPr>
            <a:xfrm>
              <a:off x="6648480" y="5573880"/>
              <a:ext cx="1291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Loss Function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51" name="Group 33"/>
          <p:cNvGrpSpPr/>
          <p:nvPr/>
        </p:nvGrpSpPr>
        <p:grpSpPr>
          <a:xfrm>
            <a:off x="3698397" y="3084840"/>
            <a:ext cx="1816200" cy="461160"/>
            <a:chOff x="3589560" y="1941840"/>
            <a:chExt cx="1816200" cy="461160"/>
          </a:xfrm>
        </p:grpSpPr>
        <p:sp>
          <p:nvSpPr>
            <p:cNvPr id="152" name="CustomShape 34"/>
            <p:cNvSpPr/>
            <p:nvPr/>
          </p:nvSpPr>
          <p:spPr>
            <a:xfrm>
              <a:off x="3888360" y="1941840"/>
              <a:ext cx="1227600" cy="461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3" name="CustomShape 35"/>
            <p:cNvSpPr/>
            <p:nvPr/>
          </p:nvSpPr>
          <p:spPr>
            <a:xfrm>
              <a:off x="3589560" y="1987920"/>
              <a:ext cx="18162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d-vector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54" name="CustomShape 36"/>
          <p:cNvSpPr/>
          <p:nvPr/>
        </p:nvSpPr>
        <p:spPr>
          <a:xfrm>
            <a:off x="5535110" y="3026520"/>
            <a:ext cx="3307447" cy="13323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5" name="Group 37"/>
          <p:cNvGrpSpPr/>
          <p:nvPr/>
        </p:nvGrpSpPr>
        <p:grpSpPr>
          <a:xfrm>
            <a:off x="5690037" y="3765960"/>
            <a:ext cx="810360" cy="381240"/>
            <a:chOff x="5931720" y="2622960"/>
            <a:chExt cx="810360" cy="381240"/>
          </a:xfrm>
        </p:grpSpPr>
        <p:sp>
          <p:nvSpPr>
            <p:cNvPr id="156" name="CustomShape 38"/>
            <p:cNvSpPr/>
            <p:nvPr/>
          </p:nvSpPr>
          <p:spPr>
            <a:xfrm>
              <a:off x="5931720" y="263520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" name="CustomShape 39"/>
            <p:cNvSpPr/>
            <p:nvPr/>
          </p:nvSpPr>
          <p:spPr>
            <a:xfrm>
              <a:off x="6005160" y="2622960"/>
              <a:ext cx="6627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CNN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58" name="Group 40"/>
          <p:cNvGrpSpPr/>
          <p:nvPr/>
        </p:nvGrpSpPr>
        <p:grpSpPr>
          <a:xfrm>
            <a:off x="5709837" y="3183120"/>
            <a:ext cx="810360" cy="370800"/>
            <a:chOff x="5951520" y="2040120"/>
            <a:chExt cx="810360" cy="370800"/>
          </a:xfrm>
        </p:grpSpPr>
        <p:sp>
          <p:nvSpPr>
            <p:cNvPr id="159" name="CustomShape 41"/>
            <p:cNvSpPr/>
            <p:nvPr/>
          </p:nvSpPr>
          <p:spPr>
            <a:xfrm>
              <a:off x="5951520" y="204192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CustomShape 42"/>
            <p:cNvSpPr/>
            <p:nvPr/>
          </p:nvSpPr>
          <p:spPr>
            <a:xfrm>
              <a:off x="5961600" y="2040120"/>
              <a:ext cx="790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LSTM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61" name="Group 43"/>
          <p:cNvGrpSpPr/>
          <p:nvPr/>
        </p:nvGrpSpPr>
        <p:grpSpPr>
          <a:xfrm>
            <a:off x="6909717" y="3202560"/>
            <a:ext cx="810360" cy="369000"/>
            <a:chOff x="7151400" y="2059560"/>
            <a:chExt cx="810360" cy="369000"/>
          </a:xfrm>
        </p:grpSpPr>
        <p:sp>
          <p:nvSpPr>
            <p:cNvPr id="162" name="CustomShape 44"/>
            <p:cNvSpPr/>
            <p:nvPr/>
          </p:nvSpPr>
          <p:spPr>
            <a:xfrm>
              <a:off x="7151400" y="205956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45"/>
            <p:cNvSpPr/>
            <p:nvPr/>
          </p:nvSpPr>
          <p:spPr>
            <a:xfrm>
              <a:off x="7244280" y="2059560"/>
              <a:ext cx="624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FCN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67" name="Group 49"/>
          <p:cNvGrpSpPr/>
          <p:nvPr/>
        </p:nvGrpSpPr>
        <p:grpSpPr>
          <a:xfrm>
            <a:off x="7842270" y="3400744"/>
            <a:ext cx="859789" cy="639000"/>
            <a:chOff x="8409998" y="3463742"/>
            <a:chExt cx="889740" cy="639000"/>
          </a:xfrm>
        </p:grpSpPr>
        <p:sp>
          <p:nvSpPr>
            <p:cNvPr id="168" name="CustomShape 50"/>
            <p:cNvSpPr/>
            <p:nvPr/>
          </p:nvSpPr>
          <p:spPr>
            <a:xfrm>
              <a:off x="8449560" y="3510360"/>
              <a:ext cx="787321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" name="CustomShape 51"/>
            <p:cNvSpPr/>
            <p:nvPr/>
          </p:nvSpPr>
          <p:spPr>
            <a:xfrm>
              <a:off x="8409998" y="3463742"/>
              <a:ext cx="8897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Inverse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170" name="CustomShape 52"/>
          <p:cNvSpPr/>
          <p:nvPr/>
        </p:nvSpPr>
        <p:spPr>
          <a:xfrm>
            <a:off x="6398877" y="3652200"/>
            <a:ext cx="1784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Trainable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Voice Muter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171" name="Group 53"/>
          <p:cNvGrpSpPr/>
          <p:nvPr/>
        </p:nvGrpSpPr>
        <p:grpSpPr>
          <a:xfrm>
            <a:off x="8934071" y="3394442"/>
            <a:ext cx="1103322" cy="645840"/>
            <a:chOff x="9473400" y="3463920"/>
            <a:chExt cx="1232640" cy="645840"/>
          </a:xfrm>
        </p:grpSpPr>
        <p:sp>
          <p:nvSpPr>
            <p:cNvPr id="172" name="CustomShape 54"/>
            <p:cNvSpPr/>
            <p:nvPr/>
          </p:nvSpPr>
          <p:spPr>
            <a:xfrm>
              <a:off x="9581400" y="3463920"/>
              <a:ext cx="102240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" name="CustomShape 55"/>
            <p:cNvSpPr/>
            <p:nvPr/>
          </p:nvSpPr>
          <p:spPr>
            <a:xfrm>
              <a:off x="9473400" y="3463920"/>
              <a:ext cx="12326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b="1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altLang="zh-CN" sz="1800" b="1" strike="noStrike" spc="-1" dirty="0">
                <a:solidFill>
                  <a:srgbClr val="000000"/>
                </a:solidFill>
                <a:latin typeface="Times New Roman"/>
              </a:endParaRPr>
            </a:p>
            <a:p>
              <a:pPr algn="ctr">
                <a:lnSpc>
                  <a:spcPct val="100000"/>
                </a:lnSpc>
              </a:pPr>
              <a:r>
                <a:rPr lang="en-US" b="1" spc="-1" dirty="0">
                  <a:solidFill>
                    <a:srgbClr val="000000"/>
                  </a:solidFill>
                  <a:latin typeface="Times New Roman"/>
                </a:rPr>
                <a:t>Mask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174" name="Group 56"/>
          <p:cNvGrpSpPr/>
          <p:nvPr/>
        </p:nvGrpSpPr>
        <p:grpSpPr>
          <a:xfrm>
            <a:off x="3438837" y="4745880"/>
            <a:ext cx="1198800" cy="369000"/>
            <a:chOff x="3330000" y="3602880"/>
            <a:chExt cx="1198800" cy="369000"/>
          </a:xfrm>
        </p:grpSpPr>
        <p:sp>
          <p:nvSpPr>
            <p:cNvPr id="175" name="CustomShape 57"/>
            <p:cNvSpPr/>
            <p:nvPr/>
          </p:nvSpPr>
          <p:spPr>
            <a:xfrm>
              <a:off x="3527280" y="360288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CustomShape 58"/>
            <p:cNvSpPr/>
            <p:nvPr/>
          </p:nvSpPr>
          <p:spPr>
            <a:xfrm>
              <a:off x="3330000" y="360288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80" name="CustomShape 62"/>
          <p:cNvSpPr/>
          <p:nvPr/>
        </p:nvSpPr>
        <p:spPr>
          <a:xfrm rot="10800000" flipV="1">
            <a:off x="3446037" y="397044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8369875" y="4040282"/>
            <a:ext cx="0" cy="899276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182" name="Line 64"/>
          <p:cNvSpPr/>
          <p:nvPr/>
        </p:nvSpPr>
        <p:spPr>
          <a:xfrm flipH="1">
            <a:off x="7493696" y="4934880"/>
            <a:ext cx="882481" cy="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65"/>
          <p:cNvSpPr/>
          <p:nvPr/>
        </p:nvSpPr>
        <p:spPr>
          <a:xfrm rot="16200000" flipV="1">
            <a:off x="8299317" y="4041941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Line 67"/>
          <p:cNvSpPr/>
          <p:nvPr/>
        </p:nvSpPr>
        <p:spPr>
          <a:xfrm flipV="1">
            <a:off x="2500317" y="5239800"/>
            <a:ext cx="360" cy="1929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Line 68"/>
          <p:cNvSpPr/>
          <p:nvPr/>
        </p:nvSpPr>
        <p:spPr>
          <a:xfrm flipH="1">
            <a:off x="2500316" y="5393796"/>
            <a:ext cx="7899211" cy="21024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88" name="Group 70"/>
          <p:cNvGrpSpPr/>
          <p:nvPr/>
        </p:nvGrpSpPr>
        <p:grpSpPr>
          <a:xfrm>
            <a:off x="8021457" y="2005841"/>
            <a:ext cx="1493280" cy="645840"/>
            <a:chOff x="8007480" y="5564520"/>
            <a:chExt cx="1493280" cy="645840"/>
          </a:xfrm>
        </p:grpSpPr>
        <p:sp>
          <p:nvSpPr>
            <p:cNvPr id="189" name="CustomShape 71"/>
            <p:cNvSpPr/>
            <p:nvPr/>
          </p:nvSpPr>
          <p:spPr>
            <a:xfrm>
              <a:off x="8007480" y="5564520"/>
              <a:ext cx="147888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0" name="CustomShape 72"/>
            <p:cNvSpPr/>
            <p:nvPr/>
          </p:nvSpPr>
          <p:spPr>
            <a:xfrm>
              <a:off x="8051400" y="55645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Denoised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192" name="CustomShape 74"/>
          <p:cNvSpPr/>
          <p:nvPr/>
        </p:nvSpPr>
        <p:spPr>
          <a:xfrm rot="16200000" flipV="1">
            <a:off x="10305620" y="3900431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CustomShape 75"/>
          <p:cNvSpPr/>
          <p:nvPr/>
        </p:nvSpPr>
        <p:spPr>
          <a:xfrm rot="10800000" flipV="1">
            <a:off x="5272152" y="3325320"/>
            <a:ext cx="48348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76"/>
          <p:cNvSpPr/>
          <p:nvPr/>
        </p:nvSpPr>
        <p:spPr>
          <a:xfrm rot="10800000" flipV="1">
            <a:off x="6567016" y="33229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77"/>
          <p:cNvSpPr/>
          <p:nvPr/>
        </p:nvSpPr>
        <p:spPr>
          <a:xfrm rot="13295188" flipV="1">
            <a:off x="7648439" y="3391203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78"/>
          <p:cNvSpPr/>
          <p:nvPr/>
        </p:nvSpPr>
        <p:spPr>
          <a:xfrm rot="10800000" flipV="1">
            <a:off x="3367091" y="487853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79"/>
          <p:cNvSpPr/>
          <p:nvPr/>
        </p:nvSpPr>
        <p:spPr>
          <a:xfrm rot="10800000" flipV="1">
            <a:off x="4368971" y="489725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80"/>
          <p:cNvSpPr/>
          <p:nvPr/>
        </p:nvSpPr>
        <p:spPr>
          <a:xfrm rot="10800000" flipV="1">
            <a:off x="6174477" y="4879079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83"/>
          <p:cNvSpPr/>
          <p:nvPr/>
        </p:nvSpPr>
        <p:spPr>
          <a:xfrm rot="10800000" flipV="1">
            <a:off x="8723570" y="366102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84"/>
          <p:cNvSpPr/>
          <p:nvPr/>
        </p:nvSpPr>
        <p:spPr>
          <a:xfrm rot="5400000">
            <a:off x="9945761" y="2578105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85"/>
          <p:cNvSpPr/>
          <p:nvPr/>
        </p:nvSpPr>
        <p:spPr>
          <a:xfrm rot="5400000" flipV="1">
            <a:off x="4416957" y="35175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86"/>
          <p:cNvSpPr/>
          <p:nvPr/>
        </p:nvSpPr>
        <p:spPr>
          <a:xfrm rot="5400000" flipV="1">
            <a:off x="5942397" y="35337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87"/>
          <p:cNvSpPr/>
          <p:nvPr/>
        </p:nvSpPr>
        <p:spPr>
          <a:xfrm rot="10800000" flipV="1">
            <a:off x="3331917" y="2279452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88"/>
          <p:cNvSpPr/>
          <p:nvPr/>
        </p:nvSpPr>
        <p:spPr>
          <a:xfrm rot="10800000" flipV="1">
            <a:off x="4573536" y="2290031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89"/>
          <p:cNvSpPr/>
          <p:nvPr/>
        </p:nvSpPr>
        <p:spPr>
          <a:xfrm rot="10800000" flipV="1">
            <a:off x="6453411" y="2290031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90"/>
          <p:cNvSpPr/>
          <p:nvPr/>
        </p:nvSpPr>
        <p:spPr>
          <a:xfrm flipV="1">
            <a:off x="7820937" y="2260001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91"/>
          <p:cNvSpPr/>
          <p:nvPr/>
        </p:nvSpPr>
        <p:spPr>
          <a:xfrm flipV="1">
            <a:off x="9443097" y="2276201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TextShape 92"/>
          <p:cNvSpPr txBox="1"/>
          <p:nvPr/>
        </p:nvSpPr>
        <p:spPr>
          <a:xfrm>
            <a:off x="457200" y="274320"/>
            <a:ext cx="18288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latin typeface="Arial"/>
              </a:rPr>
              <a:t>V</a:t>
            </a:r>
            <a:r>
              <a:rPr lang="en-US" altLang="zh-CN" sz="1800" b="0" strike="noStrike" spc="-1" dirty="0">
                <a:latin typeface="Arial"/>
              </a:rPr>
              <a:t>2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1" name="CustomShape 93"/>
          <p:cNvSpPr/>
          <p:nvPr/>
        </p:nvSpPr>
        <p:spPr>
          <a:xfrm rot="5400000" flipV="1">
            <a:off x="5904597" y="43156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97"/>
          <p:cNvSpPr/>
          <p:nvPr/>
        </p:nvSpPr>
        <p:spPr>
          <a:xfrm rot="5400000">
            <a:off x="10210176" y="3283215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16" name="Group 98"/>
          <p:cNvGrpSpPr/>
          <p:nvPr/>
        </p:nvGrpSpPr>
        <p:grpSpPr>
          <a:xfrm>
            <a:off x="8492527" y="4973761"/>
            <a:ext cx="1806391" cy="639000"/>
            <a:chOff x="6126803" y="4366261"/>
            <a:chExt cx="976356" cy="639000"/>
          </a:xfrm>
        </p:grpSpPr>
        <p:sp>
          <p:nvSpPr>
            <p:cNvPr id="217" name="CustomShape 99"/>
            <p:cNvSpPr/>
            <p:nvPr/>
          </p:nvSpPr>
          <p:spPr>
            <a:xfrm>
              <a:off x="6126803" y="4385880"/>
              <a:ext cx="976356" cy="331381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" name="CustomShape 100"/>
            <p:cNvSpPr/>
            <p:nvPr/>
          </p:nvSpPr>
          <p:spPr>
            <a:xfrm>
              <a:off x="6126804" y="4366261"/>
              <a:ext cx="9734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Wireless Channel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115" name="Line 63">
            <a:extLst>
              <a:ext uri="{FF2B5EF4-FFF2-40B4-BE49-F238E27FC236}">
                <a16:creationId xmlns:a16="http://schemas.microsoft.com/office/drawing/2014/main" id="{2A0BEA6C-708C-4AD6-9166-FAAE552084FE}"/>
              </a:ext>
            </a:extLst>
          </p:cNvPr>
          <p:cNvSpPr/>
          <p:nvPr/>
        </p:nvSpPr>
        <p:spPr>
          <a:xfrm flipV="1">
            <a:off x="10377748" y="3911220"/>
            <a:ext cx="0" cy="1501917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116" name="CustomShape 83">
            <a:extLst>
              <a:ext uri="{FF2B5EF4-FFF2-40B4-BE49-F238E27FC236}">
                <a16:creationId xmlns:a16="http://schemas.microsoft.com/office/drawing/2014/main" id="{2FC72A79-8B27-4F61-BFE9-E1767A03EDD1}"/>
              </a:ext>
            </a:extLst>
          </p:cNvPr>
          <p:cNvSpPr/>
          <p:nvPr/>
        </p:nvSpPr>
        <p:spPr>
          <a:xfrm rot="10800000" flipV="1">
            <a:off x="9896633" y="36373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17" name="Group 8">
            <a:extLst>
              <a:ext uri="{FF2B5EF4-FFF2-40B4-BE49-F238E27FC236}">
                <a16:creationId xmlns:a16="http://schemas.microsoft.com/office/drawing/2014/main" id="{56E75A5B-F993-48BF-82BE-F83AAD200037}"/>
              </a:ext>
            </a:extLst>
          </p:cNvPr>
          <p:cNvGrpSpPr/>
          <p:nvPr/>
        </p:nvGrpSpPr>
        <p:grpSpPr>
          <a:xfrm>
            <a:off x="1835110" y="1986041"/>
            <a:ext cx="1438447" cy="655200"/>
            <a:chOff x="1462680" y="5547960"/>
            <a:chExt cx="1935360" cy="655200"/>
          </a:xfrm>
        </p:grpSpPr>
        <p:sp>
          <p:nvSpPr>
            <p:cNvPr id="118" name="CustomShape 9">
              <a:extLst>
                <a:ext uri="{FF2B5EF4-FFF2-40B4-BE49-F238E27FC236}">
                  <a16:creationId xmlns:a16="http://schemas.microsoft.com/office/drawing/2014/main" id="{25F90B32-7632-415C-A6B9-3D75E7C1ECD2}"/>
                </a:ext>
              </a:extLst>
            </p:cNvPr>
            <p:cNvSpPr/>
            <p:nvPr/>
          </p:nvSpPr>
          <p:spPr>
            <a:xfrm>
              <a:off x="1462680" y="555732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" name="CustomShape 10">
              <a:extLst>
                <a:ext uri="{FF2B5EF4-FFF2-40B4-BE49-F238E27FC236}">
                  <a16:creationId xmlns:a16="http://schemas.microsoft.com/office/drawing/2014/main" id="{C41EB7D9-E130-4BBA-AC27-BDDC141A5618}"/>
                </a:ext>
              </a:extLst>
            </p:cNvPr>
            <p:cNvSpPr/>
            <p:nvPr/>
          </p:nvSpPr>
          <p:spPr>
            <a:xfrm>
              <a:off x="1705680" y="554796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Clean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4620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3680280" y="2579040"/>
            <a:ext cx="1645920" cy="5662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00B05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Speaker Encoder LSTM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42" name="Group 2"/>
          <p:cNvGrpSpPr/>
          <p:nvPr/>
        </p:nvGrpSpPr>
        <p:grpSpPr>
          <a:xfrm>
            <a:off x="1410480" y="2540520"/>
            <a:ext cx="1935360" cy="655200"/>
            <a:chOff x="1410480" y="2540520"/>
            <a:chExt cx="1935360" cy="655200"/>
          </a:xfrm>
        </p:grpSpPr>
        <p:sp>
          <p:nvSpPr>
            <p:cNvPr id="43" name="CustomShape 3"/>
            <p:cNvSpPr/>
            <p:nvPr/>
          </p:nvSpPr>
          <p:spPr>
            <a:xfrm>
              <a:off x="1410480" y="254988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4"/>
            <p:cNvSpPr/>
            <p:nvPr/>
          </p:nvSpPr>
          <p:spPr>
            <a:xfrm>
              <a:off x="1653480" y="25405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Reference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45" name="Group 5"/>
          <p:cNvGrpSpPr/>
          <p:nvPr/>
        </p:nvGrpSpPr>
        <p:grpSpPr>
          <a:xfrm>
            <a:off x="1410480" y="3433320"/>
            <a:ext cx="1935360" cy="655560"/>
            <a:chOff x="1410480" y="3433320"/>
            <a:chExt cx="1935360" cy="655560"/>
          </a:xfrm>
        </p:grpSpPr>
        <p:sp>
          <p:nvSpPr>
            <p:cNvPr id="46" name="CustomShape 6"/>
            <p:cNvSpPr/>
            <p:nvPr/>
          </p:nvSpPr>
          <p:spPr>
            <a:xfrm>
              <a:off x="1410480" y="344304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" name="CustomShape 7"/>
            <p:cNvSpPr/>
            <p:nvPr/>
          </p:nvSpPr>
          <p:spPr>
            <a:xfrm>
              <a:off x="1653480" y="34333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Mixed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48" name="Group 8"/>
          <p:cNvGrpSpPr/>
          <p:nvPr/>
        </p:nvGrpSpPr>
        <p:grpSpPr>
          <a:xfrm>
            <a:off x="1474920" y="4663080"/>
            <a:ext cx="1935360" cy="655200"/>
            <a:chOff x="1474920" y="4663080"/>
            <a:chExt cx="1935360" cy="655200"/>
          </a:xfrm>
        </p:grpSpPr>
        <p:sp>
          <p:nvSpPr>
            <p:cNvPr id="49" name="CustomShape 9"/>
            <p:cNvSpPr/>
            <p:nvPr/>
          </p:nvSpPr>
          <p:spPr>
            <a:xfrm>
              <a:off x="1474920" y="467244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" name="CustomShape 10"/>
            <p:cNvSpPr/>
            <p:nvPr/>
          </p:nvSpPr>
          <p:spPr>
            <a:xfrm>
              <a:off x="1717920" y="466308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Clean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51" name="Group 11"/>
          <p:cNvGrpSpPr/>
          <p:nvPr/>
        </p:nvGrpSpPr>
        <p:grpSpPr>
          <a:xfrm>
            <a:off x="4528444" y="3459600"/>
            <a:ext cx="1433162" cy="655200"/>
            <a:chOff x="4528440" y="3459600"/>
            <a:chExt cx="1645920" cy="655200"/>
          </a:xfrm>
        </p:grpSpPr>
        <p:sp>
          <p:nvSpPr>
            <p:cNvPr id="52" name="CustomShape 12"/>
            <p:cNvSpPr/>
            <p:nvPr/>
          </p:nvSpPr>
          <p:spPr>
            <a:xfrm>
              <a:off x="4528440" y="3468960"/>
              <a:ext cx="164592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" name="CustomShape 13"/>
            <p:cNvSpPr/>
            <p:nvPr/>
          </p:nvSpPr>
          <p:spPr>
            <a:xfrm>
              <a:off x="4529189" y="3459600"/>
              <a:ext cx="1574826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Mixed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54" name="CustomShape 14"/>
          <p:cNvSpPr/>
          <p:nvPr/>
        </p:nvSpPr>
        <p:spPr>
          <a:xfrm>
            <a:off x="1410480" y="4514040"/>
            <a:ext cx="5185800" cy="10018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" name="Group 15"/>
          <p:cNvGrpSpPr/>
          <p:nvPr/>
        </p:nvGrpSpPr>
        <p:grpSpPr>
          <a:xfrm>
            <a:off x="3487320" y="4830480"/>
            <a:ext cx="1233000" cy="383040"/>
            <a:chOff x="3487320" y="4830480"/>
            <a:chExt cx="1233000" cy="383040"/>
          </a:xfrm>
        </p:grpSpPr>
        <p:sp>
          <p:nvSpPr>
            <p:cNvPr id="56" name="CustomShape 16"/>
            <p:cNvSpPr/>
            <p:nvPr/>
          </p:nvSpPr>
          <p:spPr>
            <a:xfrm>
              <a:off x="3687120" y="4830480"/>
              <a:ext cx="83340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" name="CustomShape 17"/>
            <p:cNvSpPr/>
            <p:nvPr/>
          </p:nvSpPr>
          <p:spPr>
            <a:xfrm>
              <a:off x="3487320" y="4848840"/>
              <a:ext cx="1233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58" name="Group 18"/>
          <p:cNvGrpSpPr/>
          <p:nvPr/>
        </p:nvGrpSpPr>
        <p:grpSpPr>
          <a:xfrm>
            <a:off x="4797000" y="4653720"/>
            <a:ext cx="1650960" cy="656640"/>
            <a:chOff x="4797000" y="4653720"/>
            <a:chExt cx="1650960" cy="656640"/>
          </a:xfrm>
        </p:grpSpPr>
        <p:sp>
          <p:nvSpPr>
            <p:cNvPr id="59" name="CustomShape 19"/>
            <p:cNvSpPr/>
            <p:nvPr/>
          </p:nvSpPr>
          <p:spPr>
            <a:xfrm>
              <a:off x="4797000" y="4664520"/>
              <a:ext cx="165096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" name="CustomShape 20"/>
            <p:cNvSpPr/>
            <p:nvPr/>
          </p:nvSpPr>
          <p:spPr>
            <a:xfrm>
              <a:off x="4877280" y="4653720"/>
              <a:ext cx="149040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Clean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61" name="Group 21"/>
          <p:cNvGrpSpPr/>
          <p:nvPr/>
        </p:nvGrpSpPr>
        <p:grpSpPr>
          <a:xfrm>
            <a:off x="6660720" y="4689000"/>
            <a:ext cx="1291680" cy="639000"/>
            <a:chOff x="6660720" y="4689000"/>
            <a:chExt cx="1291680" cy="639000"/>
          </a:xfrm>
        </p:grpSpPr>
        <p:sp>
          <p:nvSpPr>
            <p:cNvPr id="62" name="CustomShape 22"/>
            <p:cNvSpPr/>
            <p:nvPr/>
          </p:nvSpPr>
          <p:spPr>
            <a:xfrm>
              <a:off x="6791400" y="4749120"/>
              <a:ext cx="1027440" cy="542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" name="CustomShape 23"/>
            <p:cNvSpPr/>
            <p:nvPr/>
          </p:nvSpPr>
          <p:spPr>
            <a:xfrm>
              <a:off x="6660720" y="4689000"/>
              <a:ext cx="1291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Loss Function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64" name="Group 24"/>
          <p:cNvGrpSpPr/>
          <p:nvPr/>
        </p:nvGrpSpPr>
        <p:grpSpPr>
          <a:xfrm>
            <a:off x="6840967" y="3479040"/>
            <a:ext cx="1449360" cy="655200"/>
            <a:chOff x="6859440" y="3454920"/>
            <a:chExt cx="1449360" cy="655200"/>
          </a:xfrm>
        </p:grpSpPr>
        <p:sp>
          <p:nvSpPr>
            <p:cNvPr id="65" name="CustomShape 25"/>
            <p:cNvSpPr/>
            <p:nvPr/>
          </p:nvSpPr>
          <p:spPr>
            <a:xfrm>
              <a:off x="6859440" y="3464280"/>
              <a:ext cx="142488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" name="CustomShape 26"/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pc="-1" dirty="0">
                  <a:solidFill>
                    <a:srgbClr val="000000"/>
                  </a:solidFill>
                  <a:latin typeface="Times New Roman"/>
                </a:rPr>
                <a:t>Purified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67" name="Group 27"/>
          <p:cNvGrpSpPr/>
          <p:nvPr/>
        </p:nvGrpSpPr>
        <p:grpSpPr>
          <a:xfrm>
            <a:off x="3589560" y="1941840"/>
            <a:ext cx="1816200" cy="461160"/>
            <a:chOff x="3589560" y="1941840"/>
            <a:chExt cx="1816200" cy="461160"/>
          </a:xfrm>
        </p:grpSpPr>
        <p:sp>
          <p:nvSpPr>
            <p:cNvPr id="68" name="CustomShape 28"/>
            <p:cNvSpPr/>
            <p:nvPr/>
          </p:nvSpPr>
          <p:spPr>
            <a:xfrm>
              <a:off x="3888360" y="1941840"/>
              <a:ext cx="1227600" cy="461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29"/>
            <p:cNvSpPr/>
            <p:nvPr/>
          </p:nvSpPr>
          <p:spPr>
            <a:xfrm>
              <a:off x="3589560" y="1987920"/>
              <a:ext cx="18162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d-vector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70" name="CustomShape 30"/>
          <p:cNvSpPr/>
          <p:nvPr/>
        </p:nvSpPr>
        <p:spPr>
          <a:xfrm>
            <a:off x="5668200" y="1883520"/>
            <a:ext cx="2531592" cy="13323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1" name="Group 31"/>
          <p:cNvGrpSpPr/>
          <p:nvPr/>
        </p:nvGrpSpPr>
        <p:grpSpPr>
          <a:xfrm>
            <a:off x="5931720" y="2622960"/>
            <a:ext cx="810360" cy="381240"/>
            <a:chOff x="5931720" y="2622960"/>
            <a:chExt cx="810360" cy="381240"/>
          </a:xfrm>
        </p:grpSpPr>
        <p:sp>
          <p:nvSpPr>
            <p:cNvPr id="72" name="CustomShape 32"/>
            <p:cNvSpPr/>
            <p:nvPr/>
          </p:nvSpPr>
          <p:spPr>
            <a:xfrm>
              <a:off x="5931720" y="263520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33"/>
            <p:cNvSpPr/>
            <p:nvPr/>
          </p:nvSpPr>
          <p:spPr>
            <a:xfrm>
              <a:off x="6005160" y="2622960"/>
              <a:ext cx="6627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CNN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74" name="Group 34"/>
          <p:cNvGrpSpPr/>
          <p:nvPr/>
        </p:nvGrpSpPr>
        <p:grpSpPr>
          <a:xfrm>
            <a:off x="5951520" y="2040120"/>
            <a:ext cx="810360" cy="370800"/>
            <a:chOff x="5951520" y="2040120"/>
            <a:chExt cx="810360" cy="370800"/>
          </a:xfrm>
        </p:grpSpPr>
        <p:sp>
          <p:nvSpPr>
            <p:cNvPr id="75" name="CustomShape 35"/>
            <p:cNvSpPr/>
            <p:nvPr/>
          </p:nvSpPr>
          <p:spPr>
            <a:xfrm>
              <a:off x="5951520" y="204192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" name="CustomShape 36"/>
            <p:cNvSpPr/>
            <p:nvPr/>
          </p:nvSpPr>
          <p:spPr>
            <a:xfrm>
              <a:off x="5961600" y="2040120"/>
              <a:ext cx="790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LSTM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77" name="Group 37"/>
          <p:cNvGrpSpPr/>
          <p:nvPr/>
        </p:nvGrpSpPr>
        <p:grpSpPr>
          <a:xfrm>
            <a:off x="7151400" y="2059560"/>
            <a:ext cx="810360" cy="369000"/>
            <a:chOff x="7151400" y="2059560"/>
            <a:chExt cx="810360" cy="369000"/>
          </a:xfrm>
        </p:grpSpPr>
        <p:sp>
          <p:nvSpPr>
            <p:cNvPr id="78" name="CustomShape 38"/>
            <p:cNvSpPr/>
            <p:nvPr/>
          </p:nvSpPr>
          <p:spPr>
            <a:xfrm>
              <a:off x="7151400" y="205956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" name="CustomShape 39"/>
            <p:cNvSpPr/>
            <p:nvPr/>
          </p:nvSpPr>
          <p:spPr>
            <a:xfrm>
              <a:off x="7244280" y="2059560"/>
              <a:ext cx="624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FCN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83" name="Group 43"/>
          <p:cNvGrpSpPr/>
          <p:nvPr/>
        </p:nvGrpSpPr>
        <p:grpSpPr>
          <a:xfrm>
            <a:off x="8796375" y="2838057"/>
            <a:ext cx="1265391" cy="639000"/>
            <a:chOff x="8449560" y="3464280"/>
            <a:chExt cx="983880" cy="639000"/>
          </a:xfrm>
        </p:grpSpPr>
        <p:sp>
          <p:nvSpPr>
            <p:cNvPr id="84" name="CustomShape 44"/>
            <p:cNvSpPr/>
            <p:nvPr/>
          </p:nvSpPr>
          <p:spPr>
            <a:xfrm>
              <a:off x="8449560" y="3510360"/>
              <a:ext cx="983880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" name="CustomShape 45"/>
            <p:cNvSpPr/>
            <p:nvPr/>
          </p:nvSpPr>
          <p:spPr>
            <a:xfrm>
              <a:off x="8497443" y="3464280"/>
              <a:ext cx="8935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Inverse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86" name="CustomShape 46"/>
          <p:cNvSpPr/>
          <p:nvPr/>
        </p:nvSpPr>
        <p:spPr>
          <a:xfrm>
            <a:off x="6640560" y="2509200"/>
            <a:ext cx="1784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Trainable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Voice Muter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87" name="Group 47"/>
          <p:cNvGrpSpPr/>
          <p:nvPr/>
        </p:nvGrpSpPr>
        <p:grpSpPr>
          <a:xfrm>
            <a:off x="8672148" y="3796578"/>
            <a:ext cx="1495874" cy="639000"/>
            <a:chOff x="9473400" y="3463920"/>
            <a:chExt cx="1232640" cy="639000"/>
          </a:xfrm>
        </p:grpSpPr>
        <p:sp>
          <p:nvSpPr>
            <p:cNvPr id="88" name="CustomShape 48"/>
            <p:cNvSpPr/>
            <p:nvPr/>
          </p:nvSpPr>
          <p:spPr>
            <a:xfrm>
              <a:off x="9548182" y="3463920"/>
              <a:ext cx="1055619" cy="373032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" name="CustomShape 49"/>
            <p:cNvSpPr/>
            <p:nvPr/>
          </p:nvSpPr>
          <p:spPr>
            <a:xfrm>
              <a:off x="9473400" y="3463920"/>
              <a:ext cx="12326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Noise </a:t>
              </a:r>
              <a:r>
                <a:rPr lang="en-US" sz="180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strike="noStrike" spc="-1" dirty="0">
                <a:latin typeface="Arial"/>
              </a:endParaRPr>
            </a:p>
          </p:txBody>
        </p:sp>
      </p:grpSp>
      <p:grpSp>
        <p:nvGrpSpPr>
          <p:cNvPr id="90" name="Group 50"/>
          <p:cNvGrpSpPr/>
          <p:nvPr/>
        </p:nvGrpSpPr>
        <p:grpSpPr>
          <a:xfrm>
            <a:off x="3330000" y="3602880"/>
            <a:ext cx="1198800" cy="369000"/>
            <a:chOff x="3330000" y="3602880"/>
            <a:chExt cx="1198800" cy="369000"/>
          </a:xfrm>
        </p:grpSpPr>
        <p:sp>
          <p:nvSpPr>
            <p:cNvPr id="91" name="CustomShape 51"/>
            <p:cNvSpPr/>
            <p:nvPr/>
          </p:nvSpPr>
          <p:spPr>
            <a:xfrm>
              <a:off x="3527280" y="360288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" name="CustomShape 52"/>
            <p:cNvSpPr/>
            <p:nvPr/>
          </p:nvSpPr>
          <p:spPr>
            <a:xfrm>
              <a:off x="3330000" y="360288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93" name="Group 53"/>
          <p:cNvGrpSpPr/>
          <p:nvPr/>
        </p:nvGrpSpPr>
        <p:grpSpPr>
          <a:xfrm>
            <a:off x="6212006" y="3552247"/>
            <a:ext cx="337680" cy="455400"/>
            <a:chOff x="6341400" y="3552247"/>
            <a:chExt cx="337680" cy="455400"/>
          </a:xfrm>
        </p:grpSpPr>
        <p:sp>
          <p:nvSpPr>
            <p:cNvPr id="94" name="CustomShape 54"/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CustomShape 55"/>
            <p:cNvSpPr/>
            <p:nvPr/>
          </p:nvSpPr>
          <p:spPr>
            <a:xfrm>
              <a:off x="6345720" y="3552247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2400" b="0" strike="noStrike" spc="-1" dirty="0">
                  <a:solidFill>
                    <a:srgbClr val="000000"/>
                  </a:solidFill>
                  <a:latin typeface="Times New Roman"/>
                </a:rPr>
                <a:t>-</a:t>
              </a:r>
              <a:endParaRPr lang="en-US" sz="2400" b="0" strike="noStrike" spc="-1" dirty="0">
                <a:latin typeface="Arial"/>
              </a:endParaRPr>
            </a:p>
          </p:txBody>
        </p:sp>
      </p:grpSp>
      <p:sp>
        <p:nvSpPr>
          <p:cNvPr id="96" name="CustomShape 56"/>
          <p:cNvSpPr/>
          <p:nvPr/>
        </p:nvSpPr>
        <p:spPr>
          <a:xfrm rot="10800000" flipV="1">
            <a:off x="3355560" y="28117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Line 57"/>
          <p:cNvSpPr/>
          <p:nvPr/>
        </p:nvSpPr>
        <p:spPr>
          <a:xfrm flipV="1">
            <a:off x="8601490" y="2515436"/>
            <a:ext cx="0" cy="840124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98" name="Line 58"/>
          <p:cNvSpPr/>
          <p:nvPr/>
        </p:nvSpPr>
        <p:spPr>
          <a:xfrm flipH="1">
            <a:off x="6375085" y="3355560"/>
            <a:ext cx="2226404" cy="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59"/>
          <p:cNvSpPr/>
          <p:nvPr/>
        </p:nvSpPr>
        <p:spPr>
          <a:xfrm rot="5400000">
            <a:off x="6305966" y="3466800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Line 60"/>
          <p:cNvSpPr/>
          <p:nvPr/>
        </p:nvSpPr>
        <p:spPr>
          <a:xfrm flipV="1">
            <a:off x="6375086" y="3340080"/>
            <a:ext cx="360" cy="18720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62"/>
          <p:cNvSpPr/>
          <p:nvPr/>
        </p:nvSpPr>
        <p:spPr>
          <a:xfrm rot="10800000" flipV="1">
            <a:off x="6817184" y="21637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63"/>
          <p:cNvSpPr/>
          <p:nvPr/>
        </p:nvSpPr>
        <p:spPr>
          <a:xfrm rot="10800000" flipV="1">
            <a:off x="8119338" y="219821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64"/>
          <p:cNvSpPr/>
          <p:nvPr/>
        </p:nvSpPr>
        <p:spPr>
          <a:xfrm rot="10800000" flipV="1">
            <a:off x="3317580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65"/>
          <p:cNvSpPr/>
          <p:nvPr/>
        </p:nvSpPr>
        <p:spPr>
          <a:xfrm rot="10800000" flipV="1">
            <a:off x="4286012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66"/>
          <p:cNvSpPr/>
          <p:nvPr/>
        </p:nvSpPr>
        <p:spPr>
          <a:xfrm rot="10800000" flipV="1">
            <a:off x="5868180" y="373932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67"/>
          <p:cNvSpPr/>
          <p:nvPr/>
        </p:nvSpPr>
        <p:spPr>
          <a:xfrm rot="10800000" flipV="1">
            <a:off x="6526138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68"/>
          <p:cNvSpPr/>
          <p:nvPr/>
        </p:nvSpPr>
        <p:spPr>
          <a:xfrm rot="16200000" flipV="1">
            <a:off x="9228320" y="2622385"/>
            <a:ext cx="355932" cy="145025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69"/>
          <p:cNvSpPr/>
          <p:nvPr/>
        </p:nvSpPr>
        <p:spPr>
          <a:xfrm rot="16200000" flipV="1">
            <a:off x="9256526" y="358579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70"/>
          <p:cNvSpPr/>
          <p:nvPr/>
        </p:nvSpPr>
        <p:spPr>
          <a:xfrm rot="5400000" flipV="1">
            <a:off x="4308120" y="23745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71"/>
          <p:cNvSpPr/>
          <p:nvPr/>
        </p:nvSpPr>
        <p:spPr>
          <a:xfrm rot="5400000" flipV="1">
            <a:off x="6184080" y="23907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72"/>
          <p:cNvSpPr/>
          <p:nvPr/>
        </p:nvSpPr>
        <p:spPr>
          <a:xfrm rot="10800000" flipV="1">
            <a:off x="3403800" y="49539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73"/>
          <p:cNvSpPr/>
          <p:nvPr/>
        </p:nvSpPr>
        <p:spPr>
          <a:xfrm rot="10800000" flipV="1">
            <a:off x="4501440" y="49825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74"/>
          <p:cNvSpPr/>
          <p:nvPr/>
        </p:nvSpPr>
        <p:spPr>
          <a:xfrm rot="10800000" flipV="1">
            <a:off x="6459823" y="493434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TextShape 75"/>
          <p:cNvSpPr txBox="1"/>
          <p:nvPr/>
        </p:nvSpPr>
        <p:spPr>
          <a:xfrm>
            <a:off x="457200" y="274320"/>
            <a:ext cx="18288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latin typeface="Arial"/>
              </a:rPr>
              <a:t>V</a:t>
            </a:r>
            <a:r>
              <a:rPr lang="en-US" altLang="zh-CN" sz="1800" b="0" strike="noStrike" spc="-1" dirty="0">
                <a:latin typeface="Arial"/>
              </a:rPr>
              <a:t>3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6" name="CustomShape 76"/>
          <p:cNvSpPr/>
          <p:nvPr/>
        </p:nvSpPr>
        <p:spPr>
          <a:xfrm rot="10800000" flipV="1">
            <a:off x="5252040" y="214548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77"/>
          <p:cNvSpPr/>
          <p:nvPr/>
        </p:nvSpPr>
        <p:spPr>
          <a:xfrm rot="7457400" flipV="1">
            <a:off x="5915880" y="317232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78"/>
          <p:cNvSpPr/>
          <p:nvPr/>
        </p:nvSpPr>
        <p:spPr>
          <a:xfrm rot="16200000" flipV="1">
            <a:off x="7060663" y="4369363"/>
            <a:ext cx="5083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Line 67">
            <a:extLst>
              <a:ext uri="{FF2B5EF4-FFF2-40B4-BE49-F238E27FC236}">
                <a16:creationId xmlns:a16="http://schemas.microsoft.com/office/drawing/2014/main" id="{AE058D76-C358-4455-A4D2-9A0F17918283}"/>
              </a:ext>
            </a:extLst>
          </p:cNvPr>
          <p:cNvSpPr/>
          <p:nvPr/>
        </p:nvSpPr>
        <p:spPr>
          <a:xfrm flipV="1">
            <a:off x="2323215" y="4127073"/>
            <a:ext cx="360" cy="1929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Line 68">
            <a:extLst>
              <a:ext uri="{FF2B5EF4-FFF2-40B4-BE49-F238E27FC236}">
                <a16:creationId xmlns:a16="http://schemas.microsoft.com/office/drawing/2014/main" id="{2B2C11C7-8FEA-410C-AE0D-08AF542BC503}"/>
              </a:ext>
            </a:extLst>
          </p:cNvPr>
          <p:cNvSpPr/>
          <p:nvPr/>
        </p:nvSpPr>
        <p:spPr>
          <a:xfrm flipH="1">
            <a:off x="2323212" y="4289486"/>
            <a:ext cx="6148406" cy="12607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1" name="Group 98">
            <a:extLst>
              <a:ext uri="{FF2B5EF4-FFF2-40B4-BE49-F238E27FC236}">
                <a16:creationId xmlns:a16="http://schemas.microsoft.com/office/drawing/2014/main" id="{215A80C6-C113-4DD1-980B-A3BAB63430A5}"/>
              </a:ext>
            </a:extLst>
          </p:cNvPr>
          <p:cNvGrpSpPr/>
          <p:nvPr/>
        </p:nvGrpSpPr>
        <p:grpSpPr>
          <a:xfrm>
            <a:off x="8257221" y="4435268"/>
            <a:ext cx="1806391" cy="639000"/>
            <a:chOff x="6126803" y="4366261"/>
            <a:chExt cx="976356" cy="639000"/>
          </a:xfrm>
        </p:grpSpPr>
        <p:sp>
          <p:nvSpPr>
            <p:cNvPr id="122" name="CustomShape 99">
              <a:extLst>
                <a:ext uri="{FF2B5EF4-FFF2-40B4-BE49-F238E27FC236}">
                  <a16:creationId xmlns:a16="http://schemas.microsoft.com/office/drawing/2014/main" id="{68137BE2-7A2E-49FF-8489-F501B617319A}"/>
                </a:ext>
              </a:extLst>
            </p:cNvPr>
            <p:cNvSpPr/>
            <p:nvPr/>
          </p:nvSpPr>
          <p:spPr>
            <a:xfrm>
              <a:off x="6126803" y="4385880"/>
              <a:ext cx="976356" cy="331381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" name="CustomShape 100">
              <a:extLst>
                <a:ext uri="{FF2B5EF4-FFF2-40B4-BE49-F238E27FC236}">
                  <a16:creationId xmlns:a16="http://schemas.microsoft.com/office/drawing/2014/main" id="{CF54078E-CECF-415B-8404-CEA9A0683273}"/>
                </a:ext>
              </a:extLst>
            </p:cNvPr>
            <p:cNvSpPr/>
            <p:nvPr/>
          </p:nvSpPr>
          <p:spPr>
            <a:xfrm>
              <a:off x="6126804" y="4366261"/>
              <a:ext cx="9734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Wireless Channel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124" name="Line 63">
            <a:extLst>
              <a:ext uri="{FF2B5EF4-FFF2-40B4-BE49-F238E27FC236}">
                <a16:creationId xmlns:a16="http://schemas.microsoft.com/office/drawing/2014/main" id="{5965DC9E-DD8D-470A-ABEA-90128BBE82E3}"/>
              </a:ext>
            </a:extLst>
          </p:cNvPr>
          <p:cNvSpPr/>
          <p:nvPr/>
        </p:nvSpPr>
        <p:spPr>
          <a:xfrm flipV="1">
            <a:off x="8479738" y="4289062"/>
            <a:ext cx="0" cy="165825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125" name="Line 63">
            <a:extLst>
              <a:ext uri="{FF2B5EF4-FFF2-40B4-BE49-F238E27FC236}">
                <a16:creationId xmlns:a16="http://schemas.microsoft.com/office/drawing/2014/main" id="{19BF245A-1BCE-4A10-92B3-7612770958DA}"/>
              </a:ext>
            </a:extLst>
          </p:cNvPr>
          <p:cNvSpPr/>
          <p:nvPr/>
        </p:nvSpPr>
        <p:spPr>
          <a:xfrm flipV="1">
            <a:off x="9406286" y="4183630"/>
            <a:ext cx="0" cy="258791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126" name="CustomShape 69">
            <a:extLst>
              <a:ext uri="{FF2B5EF4-FFF2-40B4-BE49-F238E27FC236}">
                <a16:creationId xmlns:a16="http://schemas.microsoft.com/office/drawing/2014/main" id="{CAB6E3BD-096B-4A0E-A28D-AFEDADEE8FDC}"/>
              </a:ext>
            </a:extLst>
          </p:cNvPr>
          <p:cNvSpPr/>
          <p:nvPr/>
        </p:nvSpPr>
        <p:spPr>
          <a:xfrm rot="16200000" flipV="1">
            <a:off x="9256526" y="4876191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27" name="Group 47">
            <a:extLst>
              <a:ext uri="{FF2B5EF4-FFF2-40B4-BE49-F238E27FC236}">
                <a16:creationId xmlns:a16="http://schemas.microsoft.com/office/drawing/2014/main" id="{FC706832-988B-406F-9C46-1496EB6C0839}"/>
              </a:ext>
            </a:extLst>
          </p:cNvPr>
          <p:cNvGrpSpPr/>
          <p:nvPr/>
        </p:nvGrpSpPr>
        <p:grpSpPr>
          <a:xfrm>
            <a:off x="8199792" y="5113497"/>
            <a:ext cx="2043505" cy="639000"/>
            <a:chOff x="9321886" y="3463920"/>
            <a:chExt cx="1384154" cy="639000"/>
          </a:xfrm>
        </p:grpSpPr>
        <p:sp>
          <p:nvSpPr>
            <p:cNvPr id="128" name="CustomShape 48">
              <a:extLst>
                <a:ext uri="{FF2B5EF4-FFF2-40B4-BE49-F238E27FC236}">
                  <a16:creationId xmlns:a16="http://schemas.microsoft.com/office/drawing/2014/main" id="{4C99BDD4-4D08-4487-8FD7-F09FA2E5D03E}"/>
                </a:ext>
              </a:extLst>
            </p:cNvPr>
            <p:cNvSpPr/>
            <p:nvPr/>
          </p:nvSpPr>
          <p:spPr>
            <a:xfrm>
              <a:off x="9378361" y="3463920"/>
              <a:ext cx="1225440" cy="373032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9" name="CustomShape 49">
              <a:extLst>
                <a:ext uri="{FF2B5EF4-FFF2-40B4-BE49-F238E27FC236}">
                  <a16:creationId xmlns:a16="http://schemas.microsoft.com/office/drawing/2014/main" id="{9D9251B9-FC98-4CDE-97EF-CED839891D9C}"/>
                </a:ext>
              </a:extLst>
            </p:cNvPr>
            <p:cNvSpPr/>
            <p:nvPr/>
          </p:nvSpPr>
          <p:spPr>
            <a:xfrm>
              <a:off x="9321886" y="3463920"/>
              <a:ext cx="1384154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Purified </a:t>
              </a:r>
              <a:r>
                <a:rPr lang="en-US" sz="180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strike="noStrike" spc="-1" dirty="0">
                <a:latin typeface="Arial"/>
              </a:endParaRPr>
            </a:p>
          </p:txBody>
        </p:sp>
      </p:grpSp>
      <p:grpSp>
        <p:nvGrpSpPr>
          <p:cNvPr id="132" name="Group 24">
            <a:extLst>
              <a:ext uri="{FF2B5EF4-FFF2-40B4-BE49-F238E27FC236}">
                <a16:creationId xmlns:a16="http://schemas.microsoft.com/office/drawing/2014/main" id="{575D9838-B8A7-4C4F-9640-0F4E588D14E9}"/>
              </a:ext>
            </a:extLst>
          </p:cNvPr>
          <p:cNvGrpSpPr/>
          <p:nvPr/>
        </p:nvGrpSpPr>
        <p:grpSpPr>
          <a:xfrm>
            <a:off x="8479738" y="1826395"/>
            <a:ext cx="1449360" cy="655200"/>
            <a:chOff x="6859440" y="3454920"/>
            <a:chExt cx="1449360" cy="655200"/>
          </a:xfrm>
        </p:grpSpPr>
        <p:sp>
          <p:nvSpPr>
            <p:cNvPr id="133" name="CustomShape 25">
              <a:extLst>
                <a:ext uri="{FF2B5EF4-FFF2-40B4-BE49-F238E27FC236}">
                  <a16:creationId xmlns:a16="http://schemas.microsoft.com/office/drawing/2014/main" id="{3694F4A9-7A09-4776-8AFA-42902E0D95B1}"/>
                </a:ext>
              </a:extLst>
            </p:cNvPr>
            <p:cNvSpPr/>
            <p:nvPr/>
          </p:nvSpPr>
          <p:spPr>
            <a:xfrm>
              <a:off x="6859440" y="3464280"/>
              <a:ext cx="142488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CustomShape 26">
              <a:extLst>
                <a:ext uri="{FF2B5EF4-FFF2-40B4-BE49-F238E27FC236}">
                  <a16:creationId xmlns:a16="http://schemas.microsoft.com/office/drawing/2014/main" id="{CBB49BD4-9E3A-4498-B00B-82721237A7E7}"/>
                </a:ext>
              </a:extLst>
            </p:cNvPr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pc="-1" dirty="0">
                  <a:solidFill>
                    <a:srgbClr val="000000"/>
                  </a:solidFill>
                  <a:latin typeface="Times New Roman"/>
                </a:rPr>
                <a:t>N</a:t>
              </a: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oise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101" name="Group 53">
            <a:extLst>
              <a:ext uri="{FF2B5EF4-FFF2-40B4-BE49-F238E27FC236}">
                <a16:creationId xmlns:a16="http://schemas.microsoft.com/office/drawing/2014/main" id="{F563FD4F-5334-4104-BD7B-12C599C5974A}"/>
              </a:ext>
            </a:extLst>
          </p:cNvPr>
          <p:cNvGrpSpPr/>
          <p:nvPr/>
        </p:nvGrpSpPr>
        <p:grpSpPr>
          <a:xfrm>
            <a:off x="8817896" y="4687757"/>
            <a:ext cx="337680" cy="455400"/>
            <a:chOff x="6341400" y="3552247"/>
            <a:chExt cx="337680" cy="455400"/>
          </a:xfrm>
        </p:grpSpPr>
        <p:sp>
          <p:nvSpPr>
            <p:cNvPr id="130" name="CustomShape 54">
              <a:extLst>
                <a:ext uri="{FF2B5EF4-FFF2-40B4-BE49-F238E27FC236}">
                  <a16:creationId xmlns:a16="http://schemas.microsoft.com/office/drawing/2014/main" id="{0D27F92D-AE59-4313-97F2-0EEC9A8214CA}"/>
                </a:ext>
              </a:extLst>
            </p:cNvPr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CustomShape 55">
              <a:extLst>
                <a:ext uri="{FF2B5EF4-FFF2-40B4-BE49-F238E27FC236}">
                  <a16:creationId xmlns:a16="http://schemas.microsoft.com/office/drawing/2014/main" id="{9F58550E-FA7E-4516-AE5B-235D959BD748}"/>
                </a:ext>
              </a:extLst>
            </p:cNvPr>
            <p:cNvSpPr/>
            <p:nvPr/>
          </p:nvSpPr>
          <p:spPr>
            <a:xfrm>
              <a:off x="6345720" y="3552247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2400" b="0" strike="noStrike" spc="-1" dirty="0">
                  <a:solidFill>
                    <a:srgbClr val="000000"/>
                  </a:solidFill>
                  <a:latin typeface="Times New Roman"/>
                </a:rPr>
                <a:t>-</a:t>
              </a:r>
              <a:endParaRPr lang="en-US" sz="2400" b="0" strike="noStrike" spc="-1" dirty="0">
                <a:latin typeface="Arial"/>
              </a:endParaRPr>
            </a:p>
          </p:txBody>
        </p:sp>
      </p:grpSp>
      <p:sp>
        <p:nvSpPr>
          <p:cNvPr id="135" name="CustomShape 69">
            <a:extLst>
              <a:ext uri="{FF2B5EF4-FFF2-40B4-BE49-F238E27FC236}">
                <a16:creationId xmlns:a16="http://schemas.microsoft.com/office/drawing/2014/main" id="{B9972E7F-B6DE-47D1-BA22-EB2C45C1F411}"/>
              </a:ext>
            </a:extLst>
          </p:cNvPr>
          <p:cNvSpPr/>
          <p:nvPr/>
        </p:nvSpPr>
        <p:spPr>
          <a:xfrm rot="16200000" flipV="1">
            <a:off x="8346500" y="4882797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250470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3680280" y="2579040"/>
            <a:ext cx="1645920" cy="5662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00B05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Speaker Encoder LSTM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42" name="Group 2"/>
          <p:cNvGrpSpPr/>
          <p:nvPr/>
        </p:nvGrpSpPr>
        <p:grpSpPr>
          <a:xfrm>
            <a:off x="1410480" y="2540520"/>
            <a:ext cx="1935360" cy="655200"/>
            <a:chOff x="1410480" y="2540520"/>
            <a:chExt cx="1935360" cy="655200"/>
          </a:xfrm>
        </p:grpSpPr>
        <p:sp>
          <p:nvSpPr>
            <p:cNvPr id="43" name="CustomShape 3"/>
            <p:cNvSpPr/>
            <p:nvPr/>
          </p:nvSpPr>
          <p:spPr>
            <a:xfrm>
              <a:off x="1410480" y="254988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4"/>
            <p:cNvSpPr/>
            <p:nvPr/>
          </p:nvSpPr>
          <p:spPr>
            <a:xfrm>
              <a:off x="1653480" y="25405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Reference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45" name="Group 5"/>
          <p:cNvGrpSpPr/>
          <p:nvPr/>
        </p:nvGrpSpPr>
        <p:grpSpPr>
          <a:xfrm>
            <a:off x="1410480" y="3433320"/>
            <a:ext cx="1935360" cy="655560"/>
            <a:chOff x="1410480" y="3433320"/>
            <a:chExt cx="1935360" cy="655560"/>
          </a:xfrm>
        </p:grpSpPr>
        <p:sp>
          <p:nvSpPr>
            <p:cNvPr id="46" name="CustomShape 6"/>
            <p:cNvSpPr/>
            <p:nvPr/>
          </p:nvSpPr>
          <p:spPr>
            <a:xfrm>
              <a:off x="1410480" y="344304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" name="CustomShape 7"/>
            <p:cNvSpPr/>
            <p:nvPr/>
          </p:nvSpPr>
          <p:spPr>
            <a:xfrm>
              <a:off x="1653480" y="34333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Mixed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51" name="Group 11"/>
          <p:cNvGrpSpPr/>
          <p:nvPr/>
        </p:nvGrpSpPr>
        <p:grpSpPr>
          <a:xfrm>
            <a:off x="4528444" y="3459600"/>
            <a:ext cx="1433162" cy="655200"/>
            <a:chOff x="4528440" y="3459600"/>
            <a:chExt cx="1645920" cy="655200"/>
          </a:xfrm>
        </p:grpSpPr>
        <p:sp>
          <p:nvSpPr>
            <p:cNvPr id="52" name="CustomShape 12"/>
            <p:cNvSpPr/>
            <p:nvPr/>
          </p:nvSpPr>
          <p:spPr>
            <a:xfrm>
              <a:off x="4528440" y="3468960"/>
              <a:ext cx="164592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" name="CustomShape 13"/>
            <p:cNvSpPr/>
            <p:nvPr/>
          </p:nvSpPr>
          <p:spPr>
            <a:xfrm>
              <a:off x="4529189" y="3459600"/>
              <a:ext cx="1574826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Mixed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54" name="CustomShape 14"/>
          <p:cNvSpPr/>
          <p:nvPr/>
        </p:nvSpPr>
        <p:spPr>
          <a:xfrm>
            <a:off x="1410480" y="4514040"/>
            <a:ext cx="5185800" cy="10018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" name="Group 15"/>
          <p:cNvGrpSpPr/>
          <p:nvPr/>
        </p:nvGrpSpPr>
        <p:grpSpPr>
          <a:xfrm>
            <a:off x="3487320" y="4830480"/>
            <a:ext cx="1233000" cy="383040"/>
            <a:chOff x="3487320" y="4830480"/>
            <a:chExt cx="1233000" cy="383040"/>
          </a:xfrm>
        </p:grpSpPr>
        <p:sp>
          <p:nvSpPr>
            <p:cNvPr id="56" name="CustomShape 16"/>
            <p:cNvSpPr/>
            <p:nvPr/>
          </p:nvSpPr>
          <p:spPr>
            <a:xfrm>
              <a:off x="3687120" y="4830480"/>
              <a:ext cx="83340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" name="CustomShape 17"/>
            <p:cNvSpPr/>
            <p:nvPr/>
          </p:nvSpPr>
          <p:spPr>
            <a:xfrm>
              <a:off x="3487320" y="4848840"/>
              <a:ext cx="1233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58" name="Group 18"/>
          <p:cNvGrpSpPr/>
          <p:nvPr/>
        </p:nvGrpSpPr>
        <p:grpSpPr>
          <a:xfrm>
            <a:off x="4797000" y="4653720"/>
            <a:ext cx="1650960" cy="656640"/>
            <a:chOff x="4797000" y="4653720"/>
            <a:chExt cx="1650960" cy="656640"/>
          </a:xfrm>
        </p:grpSpPr>
        <p:sp>
          <p:nvSpPr>
            <p:cNvPr id="59" name="CustomShape 19"/>
            <p:cNvSpPr/>
            <p:nvPr/>
          </p:nvSpPr>
          <p:spPr>
            <a:xfrm>
              <a:off x="4797000" y="4664520"/>
              <a:ext cx="165096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" name="CustomShape 20"/>
            <p:cNvSpPr/>
            <p:nvPr/>
          </p:nvSpPr>
          <p:spPr>
            <a:xfrm>
              <a:off x="4877280" y="4653720"/>
              <a:ext cx="149040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Clean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61" name="Group 21"/>
          <p:cNvGrpSpPr/>
          <p:nvPr/>
        </p:nvGrpSpPr>
        <p:grpSpPr>
          <a:xfrm>
            <a:off x="6660720" y="4689000"/>
            <a:ext cx="1291680" cy="639000"/>
            <a:chOff x="6660720" y="4689000"/>
            <a:chExt cx="1291680" cy="639000"/>
          </a:xfrm>
        </p:grpSpPr>
        <p:sp>
          <p:nvSpPr>
            <p:cNvPr id="62" name="CustomShape 22"/>
            <p:cNvSpPr/>
            <p:nvPr/>
          </p:nvSpPr>
          <p:spPr>
            <a:xfrm>
              <a:off x="6791400" y="4749120"/>
              <a:ext cx="1027440" cy="542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" name="CustomShape 23"/>
            <p:cNvSpPr/>
            <p:nvPr/>
          </p:nvSpPr>
          <p:spPr>
            <a:xfrm>
              <a:off x="6660720" y="4689000"/>
              <a:ext cx="1291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Loss Function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64" name="Group 24"/>
          <p:cNvGrpSpPr/>
          <p:nvPr/>
        </p:nvGrpSpPr>
        <p:grpSpPr>
          <a:xfrm>
            <a:off x="6840967" y="3479040"/>
            <a:ext cx="1449360" cy="655200"/>
            <a:chOff x="6859440" y="3454920"/>
            <a:chExt cx="1449360" cy="655200"/>
          </a:xfrm>
        </p:grpSpPr>
        <p:sp>
          <p:nvSpPr>
            <p:cNvPr id="65" name="CustomShape 25"/>
            <p:cNvSpPr/>
            <p:nvPr/>
          </p:nvSpPr>
          <p:spPr>
            <a:xfrm>
              <a:off x="6859440" y="3464280"/>
              <a:ext cx="142488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" name="CustomShape 26"/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pc="-1" dirty="0">
                  <a:solidFill>
                    <a:srgbClr val="000000"/>
                  </a:solidFill>
                  <a:latin typeface="Times New Roman"/>
                </a:rPr>
                <a:t>Purified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67" name="Group 27"/>
          <p:cNvGrpSpPr/>
          <p:nvPr/>
        </p:nvGrpSpPr>
        <p:grpSpPr>
          <a:xfrm>
            <a:off x="3589560" y="1941840"/>
            <a:ext cx="1816200" cy="461160"/>
            <a:chOff x="3589560" y="1941840"/>
            <a:chExt cx="1816200" cy="461160"/>
          </a:xfrm>
        </p:grpSpPr>
        <p:sp>
          <p:nvSpPr>
            <p:cNvPr id="68" name="CustomShape 28"/>
            <p:cNvSpPr/>
            <p:nvPr/>
          </p:nvSpPr>
          <p:spPr>
            <a:xfrm>
              <a:off x="3888360" y="1941840"/>
              <a:ext cx="1227600" cy="461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29"/>
            <p:cNvSpPr/>
            <p:nvPr/>
          </p:nvSpPr>
          <p:spPr>
            <a:xfrm>
              <a:off x="3589560" y="1987920"/>
              <a:ext cx="18162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d-vector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70" name="CustomShape 30"/>
          <p:cNvSpPr/>
          <p:nvPr/>
        </p:nvSpPr>
        <p:spPr>
          <a:xfrm>
            <a:off x="5668200" y="1883520"/>
            <a:ext cx="2531592" cy="13323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1" name="Group 31"/>
          <p:cNvGrpSpPr/>
          <p:nvPr/>
        </p:nvGrpSpPr>
        <p:grpSpPr>
          <a:xfrm>
            <a:off x="5931720" y="2622960"/>
            <a:ext cx="810360" cy="381240"/>
            <a:chOff x="5931720" y="2622960"/>
            <a:chExt cx="810360" cy="381240"/>
          </a:xfrm>
        </p:grpSpPr>
        <p:sp>
          <p:nvSpPr>
            <p:cNvPr id="72" name="CustomShape 32"/>
            <p:cNvSpPr/>
            <p:nvPr/>
          </p:nvSpPr>
          <p:spPr>
            <a:xfrm>
              <a:off x="5931720" y="263520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33"/>
            <p:cNvSpPr/>
            <p:nvPr/>
          </p:nvSpPr>
          <p:spPr>
            <a:xfrm>
              <a:off x="6005160" y="2622960"/>
              <a:ext cx="6627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CNN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74" name="Group 34"/>
          <p:cNvGrpSpPr/>
          <p:nvPr/>
        </p:nvGrpSpPr>
        <p:grpSpPr>
          <a:xfrm>
            <a:off x="5951520" y="2040120"/>
            <a:ext cx="810360" cy="370800"/>
            <a:chOff x="5951520" y="2040120"/>
            <a:chExt cx="810360" cy="370800"/>
          </a:xfrm>
        </p:grpSpPr>
        <p:sp>
          <p:nvSpPr>
            <p:cNvPr id="75" name="CustomShape 35"/>
            <p:cNvSpPr/>
            <p:nvPr/>
          </p:nvSpPr>
          <p:spPr>
            <a:xfrm>
              <a:off x="5951520" y="204192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" name="CustomShape 36"/>
            <p:cNvSpPr/>
            <p:nvPr/>
          </p:nvSpPr>
          <p:spPr>
            <a:xfrm>
              <a:off x="5961600" y="2040120"/>
              <a:ext cx="790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LSTM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77" name="Group 37"/>
          <p:cNvGrpSpPr/>
          <p:nvPr/>
        </p:nvGrpSpPr>
        <p:grpSpPr>
          <a:xfrm>
            <a:off x="7151400" y="2059560"/>
            <a:ext cx="810360" cy="369000"/>
            <a:chOff x="7151400" y="2059560"/>
            <a:chExt cx="810360" cy="369000"/>
          </a:xfrm>
        </p:grpSpPr>
        <p:sp>
          <p:nvSpPr>
            <p:cNvPr id="78" name="CustomShape 38"/>
            <p:cNvSpPr/>
            <p:nvPr/>
          </p:nvSpPr>
          <p:spPr>
            <a:xfrm>
              <a:off x="7151400" y="205956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" name="CustomShape 39"/>
            <p:cNvSpPr/>
            <p:nvPr/>
          </p:nvSpPr>
          <p:spPr>
            <a:xfrm>
              <a:off x="7244280" y="2059560"/>
              <a:ext cx="624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FCN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83" name="Group 43"/>
          <p:cNvGrpSpPr/>
          <p:nvPr/>
        </p:nvGrpSpPr>
        <p:grpSpPr>
          <a:xfrm>
            <a:off x="8796375" y="2838057"/>
            <a:ext cx="1265391" cy="639000"/>
            <a:chOff x="8449560" y="3464280"/>
            <a:chExt cx="983880" cy="639000"/>
          </a:xfrm>
        </p:grpSpPr>
        <p:sp>
          <p:nvSpPr>
            <p:cNvPr id="84" name="CustomShape 44"/>
            <p:cNvSpPr/>
            <p:nvPr/>
          </p:nvSpPr>
          <p:spPr>
            <a:xfrm>
              <a:off x="8449560" y="3510360"/>
              <a:ext cx="983880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" name="CustomShape 45"/>
            <p:cNvSpPr/>
            <p:nvPr/>
          </p:nvSpPr>
          <p:spPr>
            <a:xfrm>
              <a:off x="8497443" y="3464280"/>
              <a:ext cx="8935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Inverse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86" name="CustomShape 46"/>
          <p:cNvSpPr/>
          <p:nvPr/>
        </p:nvSpPr>
        <p:spPr>
          <a:xfrm>
            <a:off x="6640560" y="2509200"/>
            <a:ext cx="1784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Trainable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Voice Muter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87" name="Group 47"/>
          <p:cNvGrpSpPr/>
          <p:nvPr/>
        </p:nvGrpSpPr>
        <p:grpSpPr>
          <a:xfrm>
            <a:off x="8672148" y="3796578"/>
            <a:ext cx="1495874" cy="639000"/>
            <a:chOff x="9473400" y="3463920"/>
            <a:chExt cx="1232640" cy="639000"/>
          </a:xfrm>
        </p:grpSpPr>
        <p:sp>
          <p:nvSpPr>
            <p:cNvPr id="88" name="CustomShape 48"/>
            <p:cNvSpPr/>
            <p:nvPr/>
          </p:nvSpPr>
          <p:spPr>
            <a:xfrm>
              <a:off x="9548182" y="3463920"/>
              <a:ext cx="1055619" cy="373032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" name="CustomShape 49"/>
            <p:cNvSpPr/>
            <p:nvPr/>
          </p:nvSpPr>
          <p:spPr>
            <a:xfrm>
              <a:off x="9473400" y="3463920"/>
              <a:ext cx="12326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Noise </a:t>
              </a:r>
              <a:r>
                <a:rPr lang="en-US" sz="180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strike="noStrike" spc="-1" dirty="0">
                <a:latin typeface="Arial"/>
              </a:endParaRPr>
            </a:p>
          </p:txBody>
        </p:sp>
      </p:grpSp>
      <p:grpSp>
        <p:nvGrpSpPr>
          <p:cNvPr id="90" name="Group 50"/>
          <p:cNvGrpSpPr/>
          <p:nvPr/>
        </p:nvGrpSpPr>
        <p:grpSpPr>
          <a:xfrm>
            <a:off x="3330000" y="3602880"/>
            <a:ext cx="1198800" cy="369000"/>
            <a:chOff x="3330000" y="3602880"/>
            <a:chExt cx="1198800" cy="369000"/>
          </a:xfrm>
        </p:grpSpPr>
        <p:sp>
          <p:nvSpPr>
            <p:cNvPr id="91" name="CustomShape 51"/>
            <p:cNvSpPr/>
            <p:nvPr/>
          </p:nvSpPr>
          <p:spPr>
            <a:xfrm>
              <a:off x="3527280" y="360288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" name="CustomShape 52"/>
            <p:cNvSpPr/>
            <p:nvPr/>
          </p:nvSpPr>
          <p:spPr>
            <a:xfrm>
              <a:off x="3330000" y="360288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93" name="Group 53"/>
          <p:cNvGrpSpPr/>
          <p:nvPr/>
        </p:nvGrpSpPr>
        <p:grpSpPr>
          <a:xfrm>
            <a:off x="6212006" y="3552247"/>
            <a:ext cx="337680" cy="455400"/>
            <a:chOff x="6341400" y="3552247"/>
            <a:chExt cx="337680" cy="455400"/>
          </a:xfrm>
        </p:grpSpPr>
        <p:sp>
          <p:nvSpPr>
            <p:cNvPr id="94" name="CustomShape 54"/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CustomShape 55"/>
            <p:cNvSpPr/>
            <p:nvPr/>
          </p:nvSpPr>
          <p:spPr>
            <a:xfrm>
              <a:off x="6345720" y="3552247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2400" b="0" strike="noStrike" spc="-1" dirty="0">
                  <a:solidFill>
                    <a:srgbClr val="000000"/>
                  </a:solidFill>
                  <a:latin typeface="Times New Roman"/>
                </a:rPr>
                <a:t>-</a:t>
              </a:r>
              <a:endParaRPr lang="en-US" sz="2400" b="0" strike="noStrike" spc="-1" dirty="0">
                <a:latin typeface="Arial"/>
              </a:endParaRPr>
            </a:p>
          </p:txBody>
        </p:sp>
      </p:grpSp>
      <p:sp>
        <p:nvSpPr>
          <p:cNvPr id="96" name="CustomShape 56"/>
          <p:cNvSpPr/>
          <p:nvPr/>
        </p:nvSpPr>
        <p:spPr>
          <a:xfrm rot="10800000" flipV="1">
            <a:off x="3355560" y="28117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Line 57"/>
          <p:cNvSpPr/>
          <p:nvPr/>
        </p:nvSpPr>
        <p:spPr>
          <a:xfrm flipV="1">
            <a:off x="8601490" y="2515436"/>
            <a:ext cx="0" cy="840124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98" name="Line 58"/>
          <p:cNvSpPr/>
          <p:nvPr/>
        </p:nvSpPr>
        <p:spPr>
          <a:xfrm flipH="1">
            <a:off x="6375085" y="3355560"/>
            <a:ext cx="2226404" cy="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59"/>
          <p:cNvSpPr/>
          <p:nvPr/>
        </p:nvSpPr>
        <p:spPr>
          <a:xfrm rot="5400000">
            <a:off x="6305966" y="3466800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Line 60"/>
          <p:cNvSpPr/>
          <p:nvPr/>
        </p:nvSpPr>
        <p:spPr>
          <a:xfrm flipV="1">
            <a:off x="6375086" y="3340080"/>
            <a:ext cx="360" cy="18720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62"/>
          <p:cNvSpPr/>
          <p:nvPr/>
        </p:nvSpPr>
        <p:spPr>
          <a:xfrm rot="10800000" flipV="1">
            <a:off x="6817184" y="21637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63"/>
          <p:cNvSpPr/>
          <p:nvPr/>
        </p:nvSpPr>
        <p:spPr>
          <a:xfrm rot="10800000" flipV="1">
            <a:off x="8119338" y="219821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64"/>
          <p:cNvSpPr/>
          <p:nvPr/>
        </p:nvSpPr>
        <p:spPr>
          <a:xfrm rot="10800000" flipV="1">
            <a:off x="3317580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65"/>
          <p:cNvSpPr/>
          <p:nvPr/>
        </p:nvSpPr>
        <p:spPr>
          <a:xfrm rot="10800000" flipV="1">
            <a:off x="4286012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66"/>
          <p:cNvSpPr/>
          <p:nvPr/>
        </p:nvSpPr>
        <p:spPr>
          <a:xfrm rot="10800000" flipV="1">
            <a:off x="5868180" y="373932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67"/>
          <p:cNvSpPr/>
          <p:nvPr/>
        </p:nvSpPr>
        <p:spPr>
          <a:xfrm rot="10800000" flipV="1">
            <a:off x="6526138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68"/>
          <p:cNvSpPr/>
          <p:nvPr/>
        </p:nvSpPr>
        <p:spPr>
          <a:xfrm rot="16200000" flipV="1">
            <a:off x="9228320" y="2622385"/>
            <a:ext cx="355932" cy="145025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69"/>
          <p:cNvSpPr/>
          <p:nvPr/>
        </p:nvSpPr>
        <p:spPr>
          <a:xfrm rot="16200000" flipV="1">
            <a:off x="9256526" y="358579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70"/>
          <p:cNvSpPr/>
          <p:nvPr/>
        </p:nvSpPr>
        <p:spPr>
          <a:xfrm rot="5400000" flipV="1">
            <a:off x="4308120" y="23745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71"/>
          <p:cNvSpPr/>
          <p:nvPr/>
        </p:nvSpPr>
        <p:spPr>
          <a:xfrm rot="5400000" flipV="1">
            <a:off x="6184080" y="23907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73"/>
          <p:cNvSpPr/>
          <p:nvPr/>
        </p:nvSpPr>
        <p:spPr>
          <a:xfrm rot="10800000" flipV="1">
            <a:off x="4501440" y="49825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74"/>
          <p:cNvSpPr/>
          <p:nvPr/>
        </p:nvSpPr>
        <p:spPr>
          <a:xfrm rot="10800000" flipV="1">
            <a:off x="6459823" y="493434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TextShape 75"/>
          <p:cNvSpPr txBox="1"/>
          <p:nvPr/>
        </p:nvSpPr>
        <p:spPr>
          <a:xfrm>
            <a:off x="457199" y="274320"/>
            <a:ext cx="2898359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latin typeface="Arial"/>
              </a:rPr>
              <a:t>V</a:t>
            </a:r>
            <a:r>
              <a:rPr lang="en-US" altLang="zh-CN" sz="1800" b="0" strike="noStrike" spc="-1" dirty="0">
                <a:latin typeface="Arial"/>
              </a:rPr>
              <a:t>3</a:t>
            </a:r>
            <a:r>
              <a:rPr lang="en-US" altLang="zh-CN" spc="-1" dirty="0">
                <a:latin typeface="Arial"/>
              </a:rPr>
              <a:t>.1 - Focus User Case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6" name="CustomShape 76"/>
          <p:cNvSpPr/>
          <p:nvPr/>
        </p:nvSpPr>
        <p:spPr>
          <a:xfrm rot="10800000" flipV="1">
            <a:off x="5252040" y="214548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77"/>
          <p:cNvSpPr/>
          <p:nvPr/>
        </p:nvSpPr>
        <p:spPr>
          <a:xfrm rot="7457400" flipV="1">
            <a:off x="5915880" y="317232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78"/>
          <p:cNvSpPr/>
          <p:nvPr/>
        </p:nvSpPr>
        <p:spPr>
          <a:xfrm rot="16200000" flipV="1">
            <a:off x="7060663" y="4369363"/>
            <a:ext cx="5083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Line 67">
            <a:extLst>
              <a:ext uri="{FF2B5EF4-FFF2-40B4-BE49-F238E27FC236}">
                <a16:creationId xmlns:a16="http://schemas.microsoft.com/office/drawing/2014/main" id="{AE058D76-C358-4455-A4D2-9A0F17918283}"/>
              </a:ext>
            </a:extLst>
          </p:cNvPr>
          <p:cNvSpPr/>
          <p:nvPr/>
        </p:nvSpPr>
        <p:spPr>
          <a:xfrm flipV="1">
            <a:off x="2323215" y="4127073"/>
            <a:ext cx="360" cy="1929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Line 68">
            <a:extLst>
              <a:ext uri="{FF2B5EF4-FFF2-40B4-BE49-F238E27FC236}">
                <a16:creationId xmlns:a16="http://schemas.microsoft.com/office/drawing/2014/main" id="{2B2C11C7-8FEA-410C-AE0D-08AF542BC503}"/>
              </a:ext>
            </a:extLst>
          </p:cNvPr>
          <p:cNvSpPr/>
          <p:nvPr/>
        </p:nvSpPr>
        <p:spPr>
          <a:xfrm flipH="1">
            <a:off x="2323212" y="4289486"/>
            <a:ext cx="6148406" cy="12607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1" name="Group 98">
            <a:extLst>
              <a:ext uri="{FF2B5EF4-FFF2-40B4-BE49-F238E27FC236}">
                <a16:creationId xmlns:a16="http://schemas.microsoft.com/office/drawing/2014/main" id="{215A80C6-C113-4DD1-980B-A3BAB63430A5}"/>
              </a:ext>
            </a:extLst>
          </p:cNvPr>
          <p:cNvGrpSpPr/>
          <p:nvPr/>
        </p:nvGrpSpPr>
        <p:grpSpPr>
          <a:xfrm>
            <a:off x="8257221" y="4435268"/>
            <a:ext cx="1806391" cy="639000"/>
            <a:chOff x="6126803" y="4366261"/>
            <a:chExt cx="976356" cy="639000"/>
          </a:xfrm>
        </p:grpSpPr>
        <p:sp>
          <p:nvSpPr>
            <p:cNvPr id="122" name="CustomShape 99">
              <a:extLst>
                <a:ext uri="{FF2B5EF4-FFF2-40B4-BE49-F238E27FC236}">
                  <a16:creationId xmlns:a16="http://schemas.microsoft.com/office/drawing/2014/main" id="{68137BE2-7A2E-49FF-8489-F501B617319A}"/>
                </a:ext>
              </a:extLst>
            </p:cNvPr>
            <p:cNvSpPr/>
            <p:nvPr/>
          </p:nvSpPr>
          <p:spPr>
            <a:xfrm>
              <a:off x="6126803" y="4385880"/>
              <a:ext cx="976356" cy="331381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" name="CustomShape 100">
              <a:extLst>
                <a:ext uri="{FF2B5EF4-FFF2-40B4-BE49-F238E27FC236}">
                  <a16:creationId xmlns:a16="http://schemas.microsoft.com/office/drawing/2014/main" id="{CF54078E-CECF-415B-8404-CEA9A0683273}"/>
                </a:ext>
              </a:extLst>
            </p:cNvPr>
            <p:cNvSpPr/>
            <p:nvPr/>
          </p:nvSpPr>
          <p:spPr>
            <a:xfrm>
              <a:off x="6126804" y="4366261"/>
              <a:ext cx="9734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Wireless Channel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124" name="Line 63">
            <a:extLst>
              <a:ext uri="{FF2B5EF4-FFF2-40B4-BE49-F238E27FC236}">
                <a16:creationId xmlns:a16="http://schemas.microsoft.com/office/drawing/2014/main" id="{5965DC9E-DD8D-470A-ABEA-90128BBE82E3}"/>
              </a:ext>
            </a:extLst>
          </p:cNvPr>
          <p:cNvSpPr/>
          <p:nvPr/>
        </p:nvSpPr>
        <p:spPr>
          <a:xfrm flipV="1">
            <a:off x="8479738" y="4289062"/>
            <a:ext cx="0" cy="165825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125" name="Line 63">
            <a:extLst>
              <a:ext uri="{FF2B5EF4-FFF2-40B4-BE49-F238E27FC236}">
                <a16:creationId xmlns:a16="http://schemas.microsoft.com/office/drawing/2014/main" id="{19BF245A-1BCE-4A10-92B3-7612770958DA}"/>
              </a:ext>
            </a:extLst>
          </p:cNvPr>
          <p:cNvSpPr/>
          <p:nvPr/>
        </p:nvSpPr>
        <p:spPr>
          <a:xfrm flipV="1">
            <a:off x="9406286" y="4183630"/>
            <a:ext cx="0" cy="258791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126" name="CustomShape 69">
            <a:extLst>
              <a:ext uri="{FF2B5EF4-FFF2-40B4-BE49-F238E27FC236}">
                <a16:creationId xmlns:a16="http://schemas.microsoft.com/office/drawing/2014/main" id="{CAB6E3BD-096B-4A0E-A28D-AFEDADEE8FDC}"/>
              </a:ext>
            </a:extLst>
          </p:cNvPr>
          <p:cNvSpPr/>
          <p:nvPr/>
        </p:nvSpPr>
        <p:spPr>
          <a:xfrm rot="16200000" flipV="1">
            <a:off x="9256526" y="4876191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27" name="Group 47">
            <a:extLst>
              <a:ext uri="{FF2B5EF4-FFF2-40B4-BE49-F238E27FC236}">
                <a16:creationId xmlns:a16="http://schemas.microsoft.com/office/drawing/2014/main" id="{FC706832-988B-406F-9C46-1496EB6C0839}"/>
              </a:ext>
            </a:extLst>
          </p:cNvPr>
          <p:cNvGrpSpPr/>
          <p:nvPr/>
        </p:nvGrpSpPr>
        <p:grpSpPr>
          <a:xfrm>
            <a:off x="8199792" y="5113497"/>
            <a:ext cx="2043505" cy="639000"/>
            <a:chOff x="9321886" y="3463920"/>
            <a:chExt cx="1384154" cy="639000"/>
          </a:xfrm>
        </p:grpSpPr>
        <p:sp>
          <p:nvSpPr>
            <p:cNvPr id="128" name="CustomShape 48">
              <a:extLst>
                <a:ext uri="{FF2B5EF4-FFF2-40B4-BE49-F238E27FC236}">
                  <a16:creationId xmlns:a16="http://schemas.microsoft.com/office/drawing/2014/main" id="{4C99BDD4-4D08-4487-8FD7-F09FA2E5D03E}"/>
                </a:ext>
              </a:extLst>
            </p:cNvPr>
            <p:cNvSpPr/>
            <p:nvPr/>
          </p:nvSpPr>
          <p:spPr>
            <a:xfrm>
              <a:off x="9378361" y="3463920"/>
              <a:ext cx="1225440" cy="373032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9" name="CustomShape 49">
              <a:extLst>
                <a:ext uri="{FF2B5EF4-FFF2-40B4-BE49-F238E27FC236}">
                  <a16:creationId xmlns:a16="http://schemas.microsoft.com/office/drawing/2014/main" id="{9D9251B9-FC98-4CDE-97EF-CED839891D9C}"/>
                </a:ext>
              </a:extLst>
            </p:cNvPr>
            <p:cNvSpPr/>
            <p:nvPr/>
          </p:nvSpPr>
          <p:spPr>
            <a:xfrm>
              <a:off x="9321886" y="3463920"/>
              <a:ext cx="1384154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Purified </a:t>
              </a:r>
              <a:r>
                <a:rPr lang="en-US" sz="180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strike="noStrike" spc="-1" dirty="0">
                <a:latin typeface="Arial"/>
              </a:endParaRPr>
            </a:p>
          </p:txBody>
        </p:sp>
      </p:grpSp>
      <p:grpSp>
        <p:nvGrpSpPr>
          <p:cNvPr id="132" name="Group 24">
            <a:extLst>
              <a:ext uri="{FF2B5EF4-FFF2-40B4-BE49-F238E27FC236}">
                <a16:creationId xmlns:a16="http://schemas.microsoft.com/office/drawing/2014/main" id="{575D9838-B8A7-4C4F-9640-0F4E588D14E9}"/>
              </a:ext>
            </a:extLst>
          </p:cNvPr>
          <p:cNvGrpSpPr/>
          <p:nvPr/>
        </p:nvGrpSpPr>
        <p:grpSpPr>
          <a:xfrm>
            <a:off x="8479738" y="1826395"/>
            <a:ext cx="1449360" cy="655200"/>
            <a:chOff x="6859440" y="3454920"/>
            <a:chExt cx="1449360" cy="655200"/>
          </a:xfrm>
        </p:grpSpPr>
        <p:sp>
          <p:nvSpPr>
            <p:cNvPr id="133" name="CustomShape 25">
              <a:extLst>
                <a:ext uri="{FF2B5EF4-FFF2-40B4-BE49-F238E27FC236}">
                  <a16:creationId xmlns:a16="http://schemas.microsoft.com/office/drawing/2014/main" id="{3694F4A9-7A09-4776-8AFA-42902E0D95B1}"/>
                </a:ext>
              </a:extLst>
            </p:cNvPr>
            <p:cNvSpPr/>
            <p:nvPr/>
          </p:nvSpPr>
          <p:spPr>
            <a:xfrm>
              <a:off x="6859440" y="3464280"/>
              <a:ext cx="142488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CustomShape 26">
              <a:extLst>
                <a:ext uri="{FF2B5EF4-FFF2-40B4-BE49-F238E27FC236}">
                  <a16:creationId xmlns:a16="http://schemas.microsoft.com/office/drawing/2014/main" id="{CBB49BD4-9E3A-4498-B00B-82721237A7E7}"/>
                </a:ext>
              </a:extLst>
            </p:cNvPr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pc="-1" dirty="0">
                  <a:solidFill>
                    <a:srgbClr val="000000"/>
                  </a:solidFill>
                  <a:latin typeface="Times New Roman"/>
                </a:rPr>
                <a:t>N</a:t>
              </a: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oise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101" name="Group 53">
            <a:extLst>
              <a:ext uri="{FF2B5EF4-FFF2-40B4-BE49-F238E27FC236}">
                <a16:creationId xmlns:a16="http://schemas.microsoft.com/office/drawing/2014/main" id="{F563FD4F-5334-4104-BD7B-12C599C5974A}"/>
              </a:ext>
            </a:extLst>
          </p:cNvPr>
          <p:cNvGrpSpPr/>
          <p:nvPr/>
        </p:nvGrpSpPr>
        <p:grpSpPr>
          <a:xfrm>
            <a:off x="8817896" y="4687757"/>
            <a:ext cx="337680" cy="455400"/>
            <a:chOff x="6341400" y="3552247"/>
            <a:chExt cx="337680" cy="455400"/>
          </a:xfrm>
        </p:grpSpPr>
        <p:sp>
          <p:nvSpPr>
            <p:cNvPr id="130" name="CustomShape 54">
              <a:extLst>
                <a:ext uri="{FF2B5EF4-FFF2-40B4-BE49-F238E27FC236}">
                  <a16:creationId xmlns:a16="http://schemas.microsoft.com/office/drawing/2014/main" id="{0D27F92D-AE59-4313-97F2-0EEC9A8214CA}"/>
                </a:ext>
              </a:extLst>
            </p:cNvPr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CustomShape 55">
              <a:extLst>
                <a:ext uri="{FF2B5EF4-FFF2-40B4-BE49-F238E27FC236}">
                  <a16:creationId xmlns:a16="http://schemas.microsoft.com/office/drawing/2014/main" id="{9F58550E-FA7E-4516-AE5B-235D959BD748}"/>
                </a:ext>
              </a:extLst>
            </p:cNvPr>
            <p:cNvSpPr/>
            <p:nvPr/>
          </p:nvSpPr>
          <p:spPr>
            <a:xfrm>
              <a:off x="6345720" y="3552247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spc="-1" dirty="0">
                  <a:solidFill>
                    <a:srgbClr val="000000"/>
                  </a:solidFill>
                  <a:latin typeface="Times New Roman"/>
                </a:rPr>
                <a:t>+</a:t>
              </a:r>
              <a:endParaRPr lang="en-US" sz="2400" b="0" strike="noStrike" spc="-1" dirty="0">
                <a:latin typeface="Arial"/>
              </a:endParaRPr>
            </a:p>
          </p:txBody>
        </p:sp>
      </p:grpSp>
      <p:sp>
        <p:nvSpPr>
          <p:cNvPr id="135" name="CustomShape 69">
            <a:extLst>
              <a:ext uri="{FF2B5EF4-FFF2-40B4-BE49-F238E27FC236}">
                <a16:creationId xmlns:a16="http://schemas.microsoft.com/office/drawing/2014/main" id="{B9972E7F-B6DE-47D1-BA22-EB2C45C1F411}"/>
              </a:ext>
            </a:extLst>
          </p:cNvPr>
          <p:cNvSpPr/>
          <p:nvPr/>
        </p:nvSpPr>
        <p:spPr>
          <a:xfrm rot="16200000" flipV="1">
            <a:off x="8346500" y="4882797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36" name="Group 53">
            <a:extLst>
              <a:ext uri="{FF2B5EF4-FFF2-40B4-BE49-F238E27FC236}">
                <a16:creationId xmlns:a16="http://schemas.microsoft.com/office/drawing/2014/main" id="{1F8B4C83-E0AE-4BC3-98AB-FE3D7AD9FFBE}"/>
              </a:ext>
            </a:extLst>
          </p:cNvPr>
          <p:cNvGrpSpPr/>
          <p:nvPr/>
        </p:nvGrpSpPr>
        <p:grpSpPr>
          <a:xfrm>
            <a:off x="9467336" y="3365400"/>
            <a:ext cx="337680" cy="455400"/>
            <a:chOff x="6341400" y="3552247"/>
            <a:chExt cx="337680" cy="455400"/>
          </a:xfrm>
        </p:grpSpPr>
        <p:sp>
          <p:nvSpPr>
            <p:cNvPr id="137" name="CustomShape 54">
              <a:extLst>
                <a:ext uri="{FF2B5EF4-FFF2-40B4-BE49-F238E27FC236}">
                  <a16:creationId xmlns:a16="http://schemas.microsoft.com/office/drawing/2014/main" id="{E89C56B3-1123-43ED-99A2-58F7D20A0FDF}"/>
                </a:ext>
              </a:extLst>
            </p:cNvPr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CustomShape 55">
              <a:extLst>
                <a:ext uri="{FF2B5EF4-FFF2-40B4-BE49-F238E27FC236}">
                  <a16:creationId xmlns:a16="http://schemas.microsoft.com/office/drawing/2014/main" id="{D95AFB1E-5259-4B50-94F0-56C8572DC640}"/>
                </a:ext>
              </a:extLst>
            </p:cNvPr>
            <p:cNvSpPr/>
            <p:nvPr/>
          </p:nvSpPr>
          <p:spPr>
            <a:xfrm>
              <a:off x="6345720" y="3552247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2400" b="0" strike="noStrike" spc="-1" dirty="0">
                  <a:solidFill>
                    <a:srgbClr val="000000"/>
                  </a:solidFill>
                  <a:latin typeface="Times New Roman"/>
                </a:rPr>
                <a:t>-</a:t>
              </a:r>
              <a:endParaRPr lang="en-US" sz="2400" b="0" strike="noStrike" spc="-1" dirty="0">
                <a:latin typeface="Arial"/>
              </a:endParaRPr>
            </a:p>
          </p:txBody>
        </p:sp>
      </p:grpSp>
      <p:grpSp>
        <p:nvGrpSpPr>
          <p:cNvPr id="139" name="Group 8">
            <a:extLst>
              <a:ext uri="{FF2B5EF4-FFF2-40B4-BE49-F238E27FC236}">
                <a16:creationId xmlns:a16="http://schemas.microsoft.com/office/drawing/2014/main" id="{D406FC06-9091-4948-91FC-BB26B4859433}"/>
              </a:ext>
            </a:extLst>
          </p:cNvPr>
          <p:cNvGrpSpPr/>
          <p:nvPr/>
        </p:nvGrpSpPr>
        <p:grpSpPr>
          <a:xfrm>
            <a:off x="1512422" y="5039189"/>
            <a:ext cx="1427342" cy="354450"/>
            <a:chOff x="1705680" y="5848710"/>
            <a:chExt cx="1449360" cy="354450"/>
          </a:xfrm>
        </p:grpSpPr>
        <p:sp>
          <p:nvSpPr>
            <p:cNvPr id="140" name="CustomShape 9">
              <a:extLst>
                <a:ext uri="{FF2B5EF4-FFF2-40B4-BE49-F238E27FC236}">
                  <a16:creationId xmlns:a16="http://schemas.microsoft.com/office/drawing/2014/main" id="{52773C6A-5DF2-4693-A2D8-9BD5FA81D904}"/>
                </a:ext>
              </a:extLst>
            </p:cNvPr>
            <p:cNvSpPr/>
            <p:nvPr/>
          </p:nvSpPr>
          <p:spPr>
            <a:xfrm>
              <a:off x="1778315" y="5864910"/>
              <a:ext cx="1310946" cy="33825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CustomShape 10">
              <a:extLst>
                <a:ext uri="{FF2B5EF4-FFF2-40B4-BE49-F238E27FC236}">
                  <a16:creationId xmlns:a16="http://schemas.microsoft.com/office/drawing/2014/main" id="{29E76659-D6E6-465D-9DDB-60E10859A53F}"/>
                </a:ext>
              </a:extLst>
            </p:cNvPr>
            <p:cNvSpPr/>
            <p:nvPr/>
          </p:nvSpPr>
          <p:spPr>
            <a:xfrm>
              <a:off x="1705680" y="5848710"/>
              <a:ext cx="1449360" cy="3382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Clean 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142" name="CustomShape 87">
            <a:extLst>
              <a:ext uri="{FF2B5EF4-FFF2-40B4-BE49-F238E27FC236}">
                <a16:creationId xmlns:a16="http://schemas.microsoft.com/office/drawing/2014/main" id="{C1C9F399-AC53-4A6C-B3AB-4FC889B372C8}"/>
              </a:ext>
            </a:extLst>
          </p:cNvPr>
          <p:cNvSpPr/>
          <p:nvPr/>
        </p:nvSpPr>
        <p:spPr>
          <a:xfrm rot="10800000" flipV="1">
            <a:off x="3419967" y="4971839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43" name="Group 59">
            <a:extLst>
              <a:ext uri="{FF2B5EF4-FFF2-40B4-BE49-F238E27FC236}">
                <a16:creationId xmlns:a16="http://schemas.microsoft.com/office/drawing/2014/main" id="{070F9146-4548-49C7-B09C-D753E202DEB8}"/>
              </a:ext>
            </a:extLst>
          </p:cNvPr>
          <p:cNvGrpSpPr/>
          <p:nvPr/>
        </p:nvGrpSpPr>
        <p:grpSpPr>
          <a:xfrm>
            <a:off x="3073676" y="4775129"/>
            <a:ext cx="337680" cy="455400"/>
            <a:chOff x="6341400" y="3553020"/>
            <a:chExt cx="337680" cy="455400"/>
          </a:xfrm>
        </p:grpSpPr>
        <p:sp>
          <p:nvSpPr>
            <p:cNvPr id="144" name="CustomShape 60">
              <a:extLst>
                <a:ext uri="{FF2B5EF4-FFF2-40B4-BE49-F238E27FC236}">
                  <a16:creationId xmlns:a16="http://schemas.microsoft.com/office/drawing/2014/main" id="{47DE855D-7241-4228-8060-766D84AD9D68}"/>
                </a:ext>
              </a:extLst>
            </p:cNvPr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" name="CustomShape 61">
              <a:extLst>
                <a:ext uri="{FF2B5EF4-FFF2-40B4-BE49-F238E27FC236}">
                  <a16:creationId xmlns:a16="http://schemas.microsoft.com/office/drawing/2014/main" id="{8E4D9478-A767-46A1-8C3D-EABE32843A79}"/>
                </a:ext>
              </a:extLst>
            </p:cNvPr>
            <p:cNvSpPr/>
            <p:nvPr/>
          </p:nvSpPr>
          <p:spPr>
            <a:xfrm>
              <a:off x="6354467" y="3553020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spc="-1" dirty="0">
                  <a:solidFill>
                    <a:srgbClr val="000000"/>
                  </a:solidFill>
                  <a:latin typeface="Times New Roman"/>
                </a:rPr>
                <a:t>-</a:t>
              </a:r>
              <a:endParaRPr lang="en-US" sz="2400" b="0" strike="noStrike" spc="-1" dirty="0">
                <a:latin typeface="Arial"/>
              </a:endParaRPr>
            </a:p>
          </p:txBody>
        </p:sp>
      </p:grpSp>
      <p:grpSp>
        <p:nvGrpSpPr>
          <p:cNvPr id="146" name="Group 8">
            <a:extLst>
              <a:ext uri="{FF2B5EF4-FFF2-40B4-BE49-F238E27FC236}">
                <a16:creationId xmlns:a16="http://schemas.microsoft.com/office/drawing/2014/main" id="{B5BE0A67-64CE-4693-8215-06CEB5A1C4A9}"/>
              </a:ext>
            </a:extLst>
          </p:cNvPr>
          <p:cNvGrpSpPr/>
          <p:nvPr/>
        </p:nvGrpSpPr>
        <p:grpSpPr>
          <a:xfrm>
            <a:off x="1517705" y="4587359"/>
            <a:ext cx="1427342" cy="354450"/>
            <a:chOff x="1705680" y="5848710"/>
            <a:chExt cx="1449360" cy="354450"/>
          </a:xfrm>
        </p:grpSpPr>
        <p:sp>
          <p:nvSpPr>
            <p:cNvPr id="147" name="CustomShape 9">
              <a:extLst>
                <a:ext uri="{FF2B5EF4-FFF2-40B4-BE49-F238E27FC236}">
                  <a16:creationId xmlns:a16="http://schemas.microsoft.com/office/drawing/2014/main" id="{736093DA-FEBF-45EA-B769-F1CF98CD082A}"/>
                </a:ext>
              </a:extLst>
            </p:cNvPr>
            <p:cNvSpPr/>
            <p:nvPr/>
          </p:nvSpPr>
          <p:spPr>
            <a:xfrm>
              <a:off x="1778315" y="5864910"/>
              <a:ext cx="1310946" cy="33825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" name="CustomShape 10">
              <a:extLst>
                <a:ext uri="{FF2B5EF4-FFF2-40B4-BE49-F238E27FC236}">
                  <a16:creationId xmlns:a16="http://schemas.microsoft.com/office/drawing/2014/main" id="{D1A0D36A-202B-485C-93FE-1E44B18CF759}"/>
                </a:ext>
              </a:extLst>
            </p:cNvPr>
            <p:cNvSpPr/>
            <p:nvPr/>
          </p:nvSpPr>
          <p:spPr>
            <a:xfrm>
              <a:off x="1705680" y="5848710"/>
              <a:ext cx="1449360" cy="3382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Mixed 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149" name="CustomShape 78">
            <a:extLst>
              <a:ext uri="{FF2B5EF4-FFF2-40B4-BE49-F238E27FC236}">
                <a16:creationId xmlns:a16="http://schemas.microsoft.com/office/drawing/2014/main" id="{038EBFEB-4DD6-4250-A0BA-BD67DE78D73D}"/>
              </a:ext>
            </a:extLst>
          </p:cNvPr>
          <p:cNvSpPr/>
          <p:nvPr/>
        </p:nvSpPr>
        <p:spPr>
          <a:xfrm rot="12502338" flipV="1">
            <a:off x="2810787" y="478201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78">
            <a:extLst>
              <a:ext uri="{FF2B5EF4-FFF2-40B4-BE49-F238E27FC236}">
                <a16:creationId xmlns:a16="http://schemas.microsoft.com/office/drawing/2014/main" id="{AAEAE1FF-60D2-4626-8350-97B83D81B9ED}"/>
              </a:ext>
            </a:extLst>
          </p:cNvPr>
          <p:cNvSpPr/>
          <p:nvPr/>
        </p:nvSpPr>
        <p:spPr>
          <a:xfrm rot="9097662">
            <a:off x="2832362" y="5123712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235805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3680280" y="2579040"/>
            <a:ext cx="1645920" cy="5662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00B05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Speaker Encoder LSTM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42" name="Group 2"/>
          <p:cNvGrpSpPr/>
          <p:nvPr/>
        </p:nvGrpSpPr>
        <p:grpSpPr>
          <a:xfrm>
            <a:off x="1410480" y="2540520"/>
            <a:ext cx="1935360" cy="655200"/>
            <a:chOff x="1410480" y="2540520"/>
            <a:chExt cx="1935360" cy="655200"/>
          </a:xfrm>
        </p:grpSpPr>
        <p:sp>
          <p:nvSpPr>
            <p:cNvPr id="43" name="CustomShape 3"/>
            <p:cNvSpPr/>
            <p:nvPr/>
          </p:nvSpPr>
          <p:spPr>
            <a:xfrm>
              <a:off x="1410480" y="254988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4"/>
            <p:cNvSpPr/>
            <p:nvPr/>
          </p:nvSpPr>
          <p:spPr>
            <a:xfrm>
              <a:off x="1653480" y="25405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Reference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45" name="Group 5"/>
          <p:cNvGrpSpPr/>
          <p:nvPr/>
        </p:nvGrpSpPr>
        <p:grpSpPr>
          <a:xfrm>
            <a:off x="1410480" y="3433320"/>
            <a:ext cx="1935360" cy="655560"/>
            <a:chOff x="1410480" y="3433320"/>
            <a:chExt cx="1935360" cy="655560"/>
          </a:xfrm>
        </p:grpSpPr>
        <p:sp>
          <p:nvSpPr>
            <p:cNvPr id="46" name="CustomShape 6"/>
            <p:cNvSpPr/>
            <p:nvPr/>
          </p:nvSpPr>
          <p:spPr>
            <a:xfrm>
              <a:off x="1410480" y="344304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" name="CustomShape 7"/>
            <p:cNvSpPr/>
            <p:nvPr/>
          </p:nvSpPr>
          <p:spPr>
            <a:xfrm>
              <a:off x="1653480" y="34333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Mixed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48" name="Group 8"/>
          <p:cNvGrpSpPr/>
          <p:nvPr/>
        </p:nvGrpSpPr>
        <p:grpSpPr>
          <a:xfrm>
            <a:off x="1474920" y="4663080"/>
            <a:ext cx="1935360" cy="655200"/>
            <a:chOff x="1474920" y="4663080"/>
            <a:chExt cx="1935360" cy="655200"/>
          </a:xfrm>
        </p:grpSpPr>
        <p:sp>
          <p:nvSpPr>
            <p:cNvPr id="49" name="CustomShape 9"/>
            <p:cNvSpPr/>
            <p:nvPr/>
          </p:nvSpPr>
          <p:spPr>
            <a:xfrm>
              <a:off x="1474920" y="467244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" name="CustomShape 10"/>
            <p:cNvSpPr/>
            <p:nvPr/>
          </p:nvSpPr>
          <p:spPr>
            <a:xfrm>
              <a:off x="1717920" y="466308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Clean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51" name="Group 11"/>
          <p:cNvGrpSpPr/>
          <p:nvPr/>
        </p:nvGrpSpPr>
        <p:grpSpPr>
          <a:xfrm>
            <a:off x="4528444" y="3459600"/>
            <a:ext cx="1433162" cy="655200"/>
            <a:chOff x="4528440" y="3459600"/>
            <a:chExt cx="1645920" cy="655200"/>
          </a:xfrm>
        </p:grpSpPr>
        <p:sp>
          <p:nvSpPr>
            <p:cNvPr id="52" name="CustomShape 12"/>
            <p:cNvSpPr/>
            <p:nvPr/>
          </p:nvSpPr>
          <p:spPr>
            <a:xfrm>
              <a:off x="4528440" y="3468960"/>
              <a:ext cx="164592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" name="CustomShape 13"/>
            <p:cNvSpPr/>
            <p:nvPr/>
          </p:nvSpPr>
          <p:spPr>
            <a:xfrm>
              <a:off x="4529189" y="3459600"/>
              <a:ext cx="1574826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Mixed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54" name="CustomShape 14"/>
          <p:cNvSpPr/>
          <p:nvPr/>
        </p:nvSpPr>
        <p:spPr>
          <a:xfrm>
            <a:off x="1410480" y="4514040"/>
            <a:ext cx="5185800" cy="10018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" name="Group 15"/>
          <p:cNvGrpSpPr/>
          <p:nvPr/>
        </p:nvGrpSpPr>
        <p:grpSpPr>
          <a:xfrm>
            <a:off x="3487320" y="4830480"/>
            <a:ext cx="1233000" cy="383040"/>
            <a:chOff x="3487320" y="4830480"/>
            <a:chExt cx="1233000" cy="383040"/>
          </a:xfrm>
        </p:grpSpPr>
        <p:sp>
          <p:nvSpPr>
            <p:cNvPr id="56" name="CustomShape 16"/>
            <p:cNvSpPr/>
            <p:nvPr/>
          </p:nvSpPr>
          <p:spPr>
            <a:xfrm>
              <a:off x="3687120" y="4830480"/>
              <a:ext cx="83340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" name="CustomShape 17"/>
            <p:cNvSpPr/>
            <p:nvPr/>
          </p:nvSpPr>
          <p:spPr>
            <a:xfrm>
              <a:off x="3487320" y="4848840"/>
              <a:ext cx="1233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58" name="Group 18"/>
          <p:cNvGrpSpPr/>
          <p:nvPr/>
        </p:nvGrpSpPr>
        <p:grpSpPr>
          <a:xfrm>
            <a:off x="4797000" y="4653720"/>
            <a:ext cx="1650960" cy="656640"/>
            <a:chOff x="4797000" y="4653720"/>
            <a:chExt cx="1650960" cy="656640"/>
          </a:xfrm>
        </p:grpSpPr>
        <p:sp>
          <p:nvSpPr>
            <p:cNvPr id="59" name="CustomShape 19"/>
            <p:cNvSpPr/>
            <p:nvPr/>
          </p:nvSpPr>
          <p:spPr>
            <a:xfrm>
              <a:off x="4797000" y="4664520"/>
              <a:ext cx="165096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" name="CustomShape 20"/>
            <p:cNvSpPr/>
            <p:nvPr/>
          </p:nvSpPr>
          <p:spPr>
            <a:xfrm>
              <a:off x="4877280" y="4653720"/>
              <a:ext cx="149040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Clean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61" name="Group 21"/>
          <p:cNvGrpSpPr/>
          <p:nvPr/>
        </p:nvGrpSpPr>
        <p:grpSpPr>
          <a:xfrm>
            <a:off x="6660720" y="4689000"/>
            <a:ext cx="1291680" cy="639000"/>
            <a:chOff x="6660720" y="4689000"/>
            <a:chExt cx="1291680" cy="639000"/>
          </a:xfrm>
        </p:grpSpPr>
        <p:sp>
          <p:nvSpPr>
            <p:cNvPr id="62" name="CustomShape 22"/>
            <p:cNvSpPr/>
            <p:nvPr/>
          </p:nvSpPr>
          <p:spPr>
            <a:xfrm>
              <a:off x="6791400" y="4749120"/>
              <a:ext cx="1027440" cy="542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" name="CustomShape 23"/>
            <p:cNvSpPr/>
            <p:nvPr/>
          </p:nvSpPr>
          <p:spPr>
            <a:xfrm>
              <a:off x="6660720" y="4689000"/>
              <a:ext cx="1291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Loss Function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64" name="Group 24"/>
          <p:cNvGrpSpPr/>
          <p:nvPr/>
        </p:nvGrpSpPr>
        <p:grpSpPr>
          <a:xfrm>
            <a:off x="6840967" y="3479040"/>
            <a:ext cx="1449360" cy="655200"/>
            <a:chOff x="6859440" y="3454920"/>
            <a:chExt cx="1449360" cy="655200"/>
          </a:xfrm>
        </p:grpSpPr>
        <p:sp>
          <p:nvSpPr>
            <p:cNvPr id="65" name="CustomShape 25"/>
            <p:cNvSpPr/>
            <p:nvPr/>
          </p:nvSpPr>
          <p:spPr>
            <a:xfrm>
              <a:off x="6859440" y="3464280"/>
              <a:ext cx="142488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" name="CustomShape 26"/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pc="-1" dirty="0">
                  <a:solidFill>
                    <a:srgbClr val="000000"/>
                  </a:solidFill>
                  <a:latin typeface="Times New Roman"/>
                </a:rPr>
                <a:t>Purified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67" name="Group 27"/>
          <p:cNvGrpSpPr/>
          <p:nvPr/>
        </p:nvGrpSpPr>
        <p:grpSpPr>
          <a:xfrm>
            <a:off x="3589560" y="1941840"/>
            <a:ext cx="1816200" cy="461160"/>
            <a:chOff x="3589560" y="1941840"/>
            <a:chExt cx="1816200" cy="461160"/>
          </a:xfrm>
        </p:grpSpPr>
        <p:sp>
          <p:nvSpPr>
            <p:cNvPr id="68" name="CustomShape 28"/>
            <p:cNvSpPr/>
            <p:nvPr/>
          </p:nvSpPr>
          <p:spPr>
            <a:xfrm>
              <a:off x="3888360" y="1941840"/>
              <a:ext cx="1227600" cy="461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29"/>
            <p:cNvSpPr/>
            <p:nvPr/>
          </p:nvSpPr>
          <p:spPr>
            <a:xfrm>
              <a:off x="3589560" y="1987920"/>
              <a:ext cx="18162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d-vector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70" name="CustomShape 30"/>
          <p:cNvSpPr/>
          <p:nvPr/>
        </p:nvSpPr>
        <p:spPr>
          <a:xfrm>
            <a:off x="5668200" y="1883520"/>
            <a:ext cx="2531592" cy="13323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1" name="Group 31"/>
          <p:cNvGrpSpPr/>
          <p:nvPr/>
        </p:nvGrpSpPr>
        <p:grpSpPr>
          <a:xfrm>
            <a:off x="5931720" y="2622960"/>
            <a:ext cx="810360" cy="381240"/>
            <a:chOff x="5931720" y="2622960"/>
            <a:chExt cx="810360" cy="381240"/>
          </a:xfrm>
        </p:grpSpPr>
        <p:sp>
          <p:nvSpPr>
            <p:cNvPr id="72" name="CustomShape 32"/>
            <p:cNvSpPr/>
            <p:nvPr/>
          </p:nvSpPr>
          <p:spPr>
            <a:xfrm>
              <a:off x="5931720" y="263520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33"/>
            <p:cNvSpPr/>
            <p:nvPr/>
          </p:nvSpPr>
          <p:spPr>
            <a:xfrm>
              <a:off x="6005160" y="2622960"/>
              <a:ext cx="6627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CNN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74" name="Group 34"/>
          <p:cNvGrpSpPr/>
          <p:nvPr/>
        </p:nvGrpSpPr>
        <p:grpSpPr>
          <a:xfrm>
            <a:off x="5951520" y="2040120"/>
            <a:ext cx="810360" cy="370800"/>
            <a:chOff x="5951520" y="2040120"/>
            <a:chExt cx="810360" cy="370800"/>
          </a:xfrm>
        </p:grpSpPr>
        <p:sp>
          <p:nvSpPr>
            <p:cNvPr id="75" name="CustomShape 35"/>
            <p:cNvSpPr/>
            <p:nvPr/>
          </p:nvSpPr>
          <p:spPr>
            <a:xfrm>
              <a:off x="5951520" y="204192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" name="CustomShape 36"/>
            <p:cNvSpPr/>
            <p:nvPr/>
          </p:nvSpPr>
          <p:spPr>
            <a:xfrm>
              <a:off x="5961600" y="2040120"/>
              <a:ext cx="790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LSTM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77" name="Group 37"/>
          <p:cNvGrpSpPr/>
          <p:nvPr/>
        </p:nvGrpSpPr>
        <p:grpSpPr>
          <a:xfrm>
            <a:off x="7151400" y="2059560"/>
            <a:ext cx="810360" cy="369000"/>
            <a:chOff x="7151400" y="2059560"/>
            <a:chExt cx="810360" cy="369000"/>
          </a:xfrm>
        </p:grpSpPr>
        <p:sp>
          <p:nvSpPr>
            <p:cNvPr id="78" name="CustomShape 38"/>
            <p:cNvSpPr/>
            <p:nvPr/>
          </p:nvSpPr>
          <p:spPr>
            <a:xfrm>
              <a:off x="7151400" y="205956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" name="CustomShape 39"/>
            <p:cNvSpPr/>
            <p:nvPr/>
          </p:nvSpPr>
          <p:spPr>
            <a:xfrm>
              <a:off x="7244280" y="2059560"/>
              <a:ext cx="624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FCN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83" name="Group 43"/>
          <p:cNvGrpSpPr/>
          <p:nvPr/>
        </p:nvGrpSpPr>
        <p:grpSpPr>
          <a:xfrm>
            <a:off x="8796375" y="2838057"/>
            <a:ext cx="1265391" cy="639000"/>
            <a:chOff x="8449560" y="3464280"/>
            <a:chExt cx="983880" cy="639000"/>
          </a:xfrm>
        </p:grpSpPr>
        <p:sp>
          <p:nvSpPr>
            <p:cNvPr id="84" name="CustomShape 44"/>
            <p:cNvSpPr/>
            <p:nvPr/>
          </p:nvSpPr>
          <p:spPr>
            <a:xfrm>
              <a:off x="8449560" y="3510360"/>
              <a:ext cx="983880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" name="CustomShape 45"/>
            <p:cNvSpPr/>
            <p:nvPr/>
          </p:nvSpPr>
          <p:spPr>
            <a:xfrm>
              <a:off x="8497443" y="3464280"/>
              <a:ext cx="8935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Inverse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86" name="CustomShape 46"/>
          <p:cNvSpPr/>
          <p:nvPr/>
        </p:nvSpPr>
        <p:spPr>
          <a:xfrm>
            <a:off x="6640560" y="2509200"/>
            <a:ext cx="1784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Trainable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Voice Muter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87" name="Group 47"/>
          <p:cNvGrpSpPr/>
          <p:nvPr/>
        </p:nvGrpSpPr>
        <p:grpSpPr>
          <a:xfrm>
            <a:off x="8672148" y="3796578"/>
            <a:ext cx="1495874" cy="639000"/>
            <a:chOff x="9473400" y="3463920"/>
            <a:chExt cx="1232640" cy="639000"/>
          </a:xfrm>
        </p:grpSpPr>
        <p:sp>
          <p:nvSpPr>
            <p:cNvPr id="88" name="CustomShape 48"/>
            <p:cNvSpPr/>
            <p:nvPr/>
          </p:nvSpPr>
          <p:spPr>
            <a:xfrm>
              <a:off x="9548182" y="3463920"/>
              <a:ext cx="1055619" cy="373032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" name="CustomShape 49"/>
            <p:cNvSpPr/>
            <p:nvPr/>
          </p:nvSpPr>
          <p:spPr>
            <a:xfrm>
              <a:off x="9473400" y="3463920"/>
              <a:ext cx="12326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Noise </a:t>
              </a:r>
              <a:r>
                <a:rPr lang="en-US" sz="180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strike="noStrike" spc="-1" dirty="0">
                <a:latin typeface="Arial"/>
              </a:endParaRPr>
            </a:p>
          </p:txBody>
        </p:sp>
      </p:grpSp>
      <p:grpSp>
        <p:nvGrpSpPr>
          <p:cNvPr id="90" name="Group 50"/>
          <p:cNvGrpSpPr/>
          <p:nvPr/>
        </p:nvGrpSpPr>
        <p:grpSpPr>
          <a:xfrm>
            <a:off x="3330000" y="3602880"/>
            <a:ext cx="1198800" cy="369000"/>
            <a:chOff x="3330000" y="3602880"/>
            <a:chExt cx="1198800" cy="369000"/>
          </a:xfrm>
        </p:grpSpPr>
        <p:sp>
          <p:nvSpPr>
            <p:cNvPr id="91" name="CustomShape 51"/>
            <p:cNvSpPr/>
            <p:nvPr/>
          </p:nvSpPr>
          <p:spPr>
            <a:xfrm>
              <a:off x="3527280" y="360288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" name="CustomShape 52"/>
            <p:cNvSpPr/>
            <p:nvPr/>
          </p:nvSpPr>
          <p:spPr>
            <a:xfrm>
              <a:off x="3330000" y="360288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93" name="Group 53"/>
          <p:cNvGrpSpPr/>
          <p:nvPr/>
        </p:nvGrpSpPr>
        <p:grpSpPr>
          <a:xfrm>
            <a:off x="6212006" y="3552247"/>
            <a:ext cx="337680" cy="455400"/>
            <a:chOff x="6341400" y="3552247"/>
            <a:chExt cx="337680" cy="455400"/>
          </a:xfrm>
        </p:grpSpPr>
        <p:sp>
          <p:nvSpPr>
            <p:cNvPr id="94" name="CustomShape 54"/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CustomShape 55"/>
            <p:cNvSpPr/>
            <p:nvPr/>
          </p:nvSpPr>
          <p:spPr>
            <a:xfrm>
              <a:off x="6345720" y="3552247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spc="-1" dirty="0">
                  <a:solidFill>
                    <a:srgbClr val="000000"/>
                  </a:solidFill>
                  <a:latin typeface="Times New Roman"/>
                </a:rPr>
                <a:t>+</a:t>
              </a:r>
              <a:endParaRPr lang="en-US" sz="2400" b="0" strike="noStrike" spc="-1" dirty="0">
                <a:latin typeface="Arial"/>
              </a:endParaRPr>
            </a:p>
          </p:txBody>
        </p:sp>
      </p:grpSp>
      <p:sp>
        <p:nvSpPr>
          <p:cNvPr id="96" name="CustomShape 56"/>
          <p:cNvSpPr/>
          <p:nvPr/>
        </p:nvSpPr>
        <p:spPr>
          <a:xfrm rot="10800000" flipV="1">
            <a:off x="3355560" y="28117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Line 57"/>
          <p:cNvSpPr/>
          <p:nvPr/>
        </p:nvSpPr>
        <p:spPr>
          <a:xfrm flipV="1">
            <a:off x="8601490" y="2515436"/>
            <a:ext cx="0" cy="840124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98" name="Line 58"/>
          <p:cNvSpPr/>
          <p:nvPr/>
        </p:nvSpPr>
        <p:spPr>
          <a:xfrm flipH="1">
            <a:off x="6375085" y="3355560"/>
            <a:ext cx="2226404" cy="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59"/>
          <p:cNvSpPr/>
          <p:nvPr/>
        </p:nvSpPr>
        <p:spPr>
          <a:xfrm rot="5400000">
            <a:off x="6305966" y="3466800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Line 60"/>
          <p:cNvSpPr/>
          <p:nvPr/>
        </p:nvSpPr>
        <p:spPr>
          <a:xfrm flipV="1">
            <a:off x="6375086" y="3340080"/>
            <a:ext cx="360" cy="18720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62"/>
          <p:cNvSpPr/>
          <p:nvPr/>
        </p:nvSpPr>
        <p:spPr>
          <a:xfrm rot="10800000" flipV="1">
            <a:off x="6817184" y="21637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63"/>
          <p:cNvSpPr/>
          <p:nvPr/>
        </p:nvSpPr>
        <p:spPr>
          <a:xfrm rot="10800000" flipV="1">
            <a:off x="8119338" y="219821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64"/>
          <p:cNvSpPr/>
          <p:nvPr/>
        </p:nvSpPr>
        <p:spPr>
          <a:xfrm rot="10800000" flipV="1">
            <a:off x="3317580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65"/>
          <p:cNvSpPr/>
          <p:nvPr/>
        </p:nvSpPr>
        <p:spPr>
          <a:xfrm rot="10800000" flipV="1">
            <a:off x="4286012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66"/>
          <p:cNvSpPr/>
          <p:nvPr/>
        </p:nvSpPr>
        <p:spPr>
          <a:xfrm rot="10800000" flipV="1">
            <a:off x="5868180" y="373932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67"/>
          <p:cNvSpPr/>
          <p:nvPr/>
        </p:nvSpPr>
        <p:spPr>
          <a:xfrm rot="10800000" flipV="1">
            <a:off x="6526138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68"/>
          <p:cNvSpPr/>
          <p:nvPr/>
        </p:nvSpPr>
        <p:spPr>
          <a:xfrm rot="16200000" flipV="1">
            <a:off x="9228320" y="2622385"/>
            <a:ext cx="355932" cy="145025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69"/>
          <p:cNvSpPr/>
          <p:nvPr/>
        </p:nvSpPr>
        <p:spPr>
          <a:xfrm rot="16200000" flipV="1">
            <a:off x="9256526" y="358579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70"/>
          <p:cNvSpPr/>
          <p:nvPr/>
        </p:nvSpPr>
        <p:spPr>
          <a:xfrm rot="5400000" flipV="1">
            <a:off x="4308120" y="23745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71"/>
          <p:cNvSpPr/>
          <p:nvPr/>
        </p:nvSpPr>
        <p:spPr>
          <a:xfrm rot="5400000" flipV="1">
            <a:off x="6184080" y="23907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72"/>
          <p:cNvSpPr/>
          <p:nvPr/>
        </p:nvSpPr>
        <p:spPr>
          <a:xfrm rot="10800000" flipV="1">
            <a:off x="3403800" y="49539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73"/>
          <p:cNvSpPr/>
          <p:nvPr/>
        </p:nvSpPr>
        <p:spPr>
          <a:xfrm rot="10800000" flipV="1">
            <a:off x="4501440" y="49825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74"/>
          <p:cNvSpPr/>
          <p:nvPr/>
        </p:nvSpPr>
        <p:spPr>
          <a:xfrm rot="10800000" flipV="1">
            <a:off x="6459823" y="493434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TextShape 75"/>
          <p:cNvSpPr txBox="1"/>
          <p:nvPr/>
        </p:nvSpPr>
        <p:spPr>
          <a:xfrm>
            <a:off x="457199" y="274320"/>
            <a:ext cx="2860379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altLang="zh-CN" spc="-1" dirty="0"/>
              <a:t>V3.2 - Hide User Case</a:t>
            </a:r>
          </a:p>
        </p:txBody>
      </p:sp>
      <p:sp>
        <p:nvSpPr>
          <p:cNvPr id="116" name="CustomShape 76"/>
          <p:cNvSpPr/>
          <p:nvPr/>
        </p:nvSpPr>
        <p:spPr>
          <a:xfrm rot="10800000" flipV="1">
            <a:off x="5252040" y="214548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77"/>
          <p:cNvSpPr/>
          <p:nvPr/>
        </p:nvSpPr>
        <p:spPr>
          <a:xfrm rot="7457400" flipV="1">
            <a:off x="5915880" y="317232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78"/>
          <p:cNvSpPr/>
          <p:nvPr/>
        </p:nvSpPr>
        <p:spPr>
          <a:xfrm rot="16200000" flipV="1">
            <a:off x="7060663" y="4369363"/>
            <a:ext cx="5083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Line 67">
            <a:extLst>
              <a:ext uri="{FF2B5EF4-FFF2-40B4-BE49-F238E27FC236}">
                <a16:creationId xmlns:a16="http://schemas.microsoft.com/office/drawing/2014/main" id="{AE058D76-C358-4455-A4D2-9A0F17918283}"/>
              </a:ext>
            </a:extLst>
          </p:cNvPr>
          <p:cNvSpPr/>
          <p:nvPr/>
        </p:nvSpPr>
        <p:spPr>
          <a:xfrm flipV="1">
            <a:off x="2323215" y="4127073"/>
            <a:ext cx="360" cy="1929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Line 68">
            <a:extLst>
              <a:ext uri="{FF2B5EF4-FFF2-40B4-BE49-F238E27FC236}">
                <a16:creationId xmlns:a16="http://schemas.microsoft.com/office/drawing/2014/main" id="{2B2C11C7-8FEA-410C-AE0D-08AF542BC503}"/>
              </a:ext>
            </a:extLst>
          </p:cNvPr>
          <p:cNvSpPr/>
          <p:nvPr/>
        </p:nvSpPr>
        <p:spPr>
          <a:xfrm flipH="1">
            <a:off x="2323212" y="4289486"/>
            <a:ext cx="6148406" cy="12607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1" name="Group 98">
            <a:extLst>
              <a:ext uri="{FF2B5EF4-FFF2-40B4-BE49-F238E27FC236}">
                <a16:creationId xmlns:a16="http://schemas.microsoft.com/office/drawing/2014/main" id="{215A80C6-C113-4DD1-980B-A3BAB63430A5}"/>
              </a:ext>
            </a:extLst>
          </p:cNvPr>
          <p:cNvGrpSpPr/>
          <p:nvPr/>
        </p:nvGrpSpPr>
        <p:grpSpPr>
          <a:xfrm>
            <a:off x="8257221" y="4435268"/>
            <a:ext cx="1806391" cy="639000"/>
            <a:chOff x="6126803" y="4366261"/>
            <a:chExt cx="976356" cy="639000"/>
          </a:xfrm>
        </p:grpSpPr>
        <p:sp>
          <p:nvSpPr>
            <p:cNvPr id="122" name="CustomShape 99">
              <a:extLst>
                <a:ext uri="{FF2B5EF4-FFF2-40B4-BE49-F238E27FC236}">
                  <a16:creationId xmlns:a16="http://schemas.microsoft.com/office/drawing/2014/main" id="{68137BE2-7A2E-49FF-8489-F501B617319A}"/>
                </a:ext>
              </a:extLst>
            </p:cNvPr>
            <p:cNvSpPr/>
            <p:nvPr/>
          </p:nvSpPr>
          <p:spPr>
            <a:xfrm>
              <a:off x="6126803" y="4385880"/>
              <a:ext cx="976356" cy="331381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" name="CustomShape 100">
              <a:extLst>
                <a:ext uri="{FF2B5EF4-FFF2-40B4-BE49-F238E27FC236}">
                  <a16:creationId xmlns:a16="http://schemas.microsoft.com/office/drawing/2014/main" id="{CF54078E-CECF-415B-8404-CEA9A0683273}"/>
                </a:ext>
              </a:extLst>
            </p:cNvPr>
            <p:cNvSpPr/>
            <p:nvPr/>
          </p:nvSpPr>
          <p:spPr>
            <a:xfrm>
              <a:off x="6126804" y="4366261"/>
              <a:ext cx="9734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Wireless Channel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124" name="Line 63">
            <a:extLst>
              <a:ext uri="{FF2B5EF4-FFF2-40B4-BE49-F238E27FC236}">
                <a16:creationId xmlns:a16="http://schemas.microsoft.com/office/drawing/2014/main" id="{5965DC9E-DD8D-470A-ABEA-90128BBE82E3}"/>
              </a:ext>
            </a:extLst>
          </p:cNvPr>
          <p:cNvSpPr/>
          <p:nvPr/>
        </p:nvSpPr>
        <p:spPr>
          <a:xfrm flipV="1">
            <a:off x="8479738" y="4289062"/>
            <a:ext cx="0" cy="165825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125" name="Line 63">
            <a:extLst>
              <a:ext uri="{FF2B5EF4-FFF2-40B4-BE49-F238E27FC236}">
                <a16:creationId xmlns:a16="http://schemas.microsoft.com/office/drawing/2014/main" id="{19BF245A-1BCE-4A10-92B3-7612770958DA}"/>
              </a:ext>
            </a:extLst>
          </p:cNvPr>
          <p:cNvSpPr/>
          <p:nvPr/>
        </p:nvSpPr>
        <p:spPr>
          <a:xfrm flipV="1">
            <a:off x="9406286" y="4183630"/>
            <a:ext cx="0" cy="258791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126" name="CustomShape 69">
            <a:extLst>
              <a:ext uri="{FF2B5EF4-FFF2-40B4-BE49-F238E27FC236}">
                <a16:creationId xmlns:a16="http://schemas.microsoft.com/office/drawing/2014/main" id="{CAB6E3BD-096B-4A0E-A28D-AFEDADEE8FDC}"/>
              </a:ext>
            </a:extLst>
          </p:cNvPr>
          <p:cNvSpPr/>
          <p:nvPr/>
        </p:nvSpPr>
        <p:spPr>
          <a:xfrm rot="16200000" flipV="1">
            <a:off x="9256526" y="4876191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27" name="Group 47">
            <a:extLst>
              <a:ext uri="{FF2B5EF4-FFF2-40B4-BE49-F238E27FC236}">
                <a16:creationId xmlns:a16="http://schemas.microsoft.com/office/drawing/2014/main" id="{FC706832-988B-406F-9C46-1496EB6C0839}"/>
              </a:ext>
            </a:extLst>
          </p:cNvPr>
          <p:cNvGrpSpPr/>
          <p:nvPr/>
        </p:nvGrpSpPr>
        <p:grpSpPr>
          <a:xfrm>
            <a:off x="8199792" y="5113497"/>
            <a:ext cx="2043505" cy="639000"/>
            <a:chOff x="9321886" y="3463920"/>
            <a:chExt cx="1384154" cy="639000"/>
          </a:xfrm>
        </p:grpSpPr>
        <p:sp>
          <p:nvSpPr>
            <p:cNvPr id="128" name="CustomShape 48">
              <a:extLst>
                <a:ext uri="{FF2B5EF4-FFF2-40B4-BE49-F238E27FC236}">
                  <a16:creationId xmlns:a16="http://schemas.microsoft.com/office/drawing/2014/main" id="{4C99BDD4-4D08-4487-8FD7-F09FA2E5D03E}"/>
                </a:ext>
              </a:extLst>
            </p:cNvPr>
            <p:cNvSpPr/>
            <p:nvPr/>
          </p:nvSpPr>
          <p:spPr>
            <a:xfrm>
              <a:off x="9378361" y="3463920"/>
              <a:ext cx="1225440" cy="373032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9" name="CustomShape 49">
              <a:extLst>
                <a:ext uri="{FF2B5EF4-FFF2-40B4-BE49-F238E27FC236}">
                  <a16:creationId xmlns:a16="http://schemas.microsoft.com/office/drawing/2014/main" id="{9D9251B9-FC98-4CDE-97EF-CED839891D9C}"/>
                </a:ext>
              </a:extLst>
            </p:cNvPr>
            <p:cNvSpPr/>
            <p:nvPr/>
          </p:nvSpPr>
          <p:spPr>
            <a:xfrm>
              <a:off x="9321886" y="3463920"/>
              <a:ext cx="1384154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Purified </a:t>
              </a:r>
              <a:r>
                <a:rPr lang="en-US" sz="180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strike="noStrike" spc="-1" dirty="0">
                <a:latin typeface="Arial"/>
              </a:endParaRPr>
            </a:p>
          </p:txBody>
        </p:sp>
      </p:grpSp>
      <p:grpSp>
        <p:nvGrpSpPr>
          <p:cNvPr id="132" name="Group 24">
            <a:extLst>
              <a:ext uri="{FF2B5EF4-FFF2-40B4-BE49-F238E27FC236}">
                <a16:creationId xmlns:a16="http://schemas.microsoft.com/office/drawing/2014/main" id="{575D9838-B8A7-4C4F-9640-0F4E588D14E9}"/>
              </a:ext>
            </a:extLst>
          </p:cNvPr>
          <p:cNvGrpSpPr/>
          <p:nvPr/>
        </p:nvGrpSpPr>
        <p:grpSpPr>
          <a:xfrm>
            <a:off x="8479738" y="1826395"/>
            <a:ext cx="1449360" cy="655200"/>
            <a:chOff x="6859440" y="3454920"/>
            <a:chExt cx="1449360" cy="655200"/>
          </a:xfrm>
        </p:grpSpPr>
        <p:sp>
          <p:nvSpPr>
            <p:cNvPr id="133" name="CustomShape 25">
              <a:extLst>
                <a:ext uri="{FF2B5EF4-FFF2-40B4-BE49-F238E27FC236}">
                  <a16:creationId xmlns:a16="http://schemas.microsoft.com/office/drawing/2014/main" id="{3694F4A9-7A09-4776-8AFA-42902E0D95B1}"/>
                </a:ext>
              </a:extLst>
            </p:cNvPr>
            <p:cNvSpPr/>
            <p:nvPr/>
          </p:nvSpPr>
          <p:spPr>
            <a:xfrm>
              <a:off x="6859440" y="3464280"/>
              <a:ext cx="142488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CustomShape 26">
              <a:extLst>
                <a:ext uri="{FF2B5EF4-FFF2-40B4-BE49-F238E27FC236}">
                  <a16:creationId xmlns:a16="http://schemas.microsoft.com/office/drawing/2014/main" id="{CBB49BD4-9E3A-4498-B00B-82721237A7E7}"/>
                </a:ext>
              </a:extLst>
            </p:cNvPr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pc="-1" dirty="0">
                  <a:solidFill>
                    <a:srgbClr val="000000"/>
                  </a:solidFill>
                  <a:latin typeface="Times New Roman"/>
                </a:rPr>
                <a:t>N</a:t>
              </a: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oise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101" name="Group 53">
            <a:extLst>
              <a:ext uri="{FF2B5EF4-FFF2-40B4-BE49-F238E27FC236}">
                <a16:creationId xmlns:a16="http://schemas.microsoft.com/office/drawing/2014/main" id="{F563FD4F-5334-4104-BD7B-12C599C5974A}"/>
              </a:ext>
            </a:extLst>
          </p:cNvPr>
          <p:cNvGrpSpPr/>
          <p:nvPr/>
        </p:nvGrpSpPr>
        <p:grpSpPr>
          <a:xfrm>
            <a:off x="8817896" y="4687757"/>
            <a:ext cx="337680" cy="455400"/>
            <a:chOff x="6341400" y="3552247"/>
            <a:chExt cx="337680" cy="455400"/>
          </a:xfrm>
        </p:grpSpPr>
        <p:sp>
          <p:nvSpPr>
            <p:cNvPr id="130" name="CustomShape 54">
              <a:extLst>
                <a:ext uri="{FF2B5EF4-FFF2-40B4-BE49-F238E27FC236}">
                  <a16:creationId xmlns:a16="http://schemas.microsoft.com/office/drawing/2014/main" id="{0D27F92D-AE59-4313-97F2-0EEC9A8214CA}"/>
                </a:ext>
              </a:extLst>
            </p:cNvPr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CustomShape 55">
              <a:extLst>
                <a:ext uri="{FF2B5EF4-FFF2-40B4-BE49-F238E27FC236}">
                  <a16:creationId xmlns:a16="http://schemas.microsoft.com/office/drawing/2014/main" id="{9F58550E-FA7E-4516-AE5B-235D959BD748}"/>
                </a:ext>
              </a:extLst>
            </p:cNvPr>
            <p:cNvSpPr/>
            <p:nvPr/>
          </p:nvSpPr>
          <p:spPr>
            <a:xfrm>
              <a:off x="6345720" y="3552247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spc="-1" dirty="0">
                  <a:solidFill>
                    <a:srgbClr val="000000"/>
                  </a:solidFill>
                  <a:latin typeface="Times New Roman"/>
                </a:rPr>
                <a:t>+</a:t>
              </a:r>
              <a:endParaRPr lang="en-US" sz="2400" b="0" strike="noStrike" spc="-1" dirty="0">
                <a:latin typeface="Arial"/>
              </a:endParaRPr>
            </a:p>
          </p:txBody>
        </p:sp>
      </p:grpSp>
      <p:sp>
        <p:nvSpPr>
          <p:cNvPr id="135" name="CustomShape 69">
            <a:extLst>
              <a:ext uri="{FF2B5EF4-FFF2-40B4-BE49-F238E27FC236}">
                <a16:creationId xmlns:a16="http://schemas.microsoft.com/office/drawing/2014/main" id="{B9972E7F-B6DE-47D1-BA22-EB2C45C1F411}"/>
              </a:ext>
            </a:extLst>
          </p:cNvPr>
          <p:cNvSpPr/>
          <p:nvPr/>
        </p:nvSpPr>
        <p:spPr>
          <a:xfrm rot="16200000" flipV="1">
            <a:off x="8346500" y="4882797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3846800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3454740" y="2649643"/>
            <a:ext cx="1645920" cy="5662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00B05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Times New Roman"/>
              </a:rPr>
              <a:t>Speaker Encoder LSTM</a:t>
            </a:r>
            <a:endParaRPr lang="en-US" sz="1600" b="1" strike="noStrike" spc="-1" dirty="0">
              <a:latin typeface="Arial"/>
            </a:endParaRPr>
          </a:p>
        </p:txBody>
      </p:sp>
      <p:grpSp>
        <p:nvGrpSpPr>
          <p:cNvPr id="42" name="Group 2"/>
          <p:cNvGrpSpPr/>
          <p:nvPr/>
        </p:nvGrpSpPr>
        <p:grpSpPr>
          <a:xfrm>
            <a:off x="1823147" y="2553301"/>
            <a:ext cx="1180209" cy="653837"/>
            <a:chOff x="1653480" y="2549880"/>
            <a:chExt cx="1692360" cy="653837"/>
          </a:xfrm>
        </p:grpSpPr>
        <p:sp>
          <p:nvSpPr>
            <p:cNvPr id="43" name="CustomShape 3"/>
            <p:cNvSpPr/>
            <p:nvPr/>
          </p:nvSpPr>
          <p:spPr>
            <a:xfrm>
              <a:off x="1653480" y="2549880"/>
              <a:ext cx="1692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4"/>
            <p:cNvSpPr/>
            <p:nvPr/>
          </p:nvSpPr>
          <p:spPr>
            <a:xfrm>
              <a:off x="1713311" y="2564717"/>
              <a:ext cx="1604889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Reference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45" name="Group 5"/>
          <p:cNvGrpSpPr/>
          <p:nvPr/>
        </p:nvGrpSpPr>
        <p:grpSpPr>
          <a:xfrm>
            <a:off x="1819243" y="3455008"/>
            <a:ext cx="1184112" cy="655560"/>
            <a:chOff x="1647883" y="3433320"/>
            <a:chExt cx="1697957" cy="655560"/>
          </a:xfrm>
        </p:grpSpPr>
        <p:sp>
          <p:nvSpPr>
            <p:cNvPr id="46" name="CustomShape 6"/>
            <p:cNvSpPr/>
            <p:nvPr/>
          </p:nvSpPr>
          <p:spPr>
            <a:xfrm>
              <a:off x="1647883" y="3443040"/>
              <a:ext cx="1697957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" name="CustomShape 7"/>
            <p:cNvSpPr/>
            <p:nvPr/>
          </p:nvSpPr>
          <p:spPr>
            <a:xfrm>
              <a:off x="1748105" y="34333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Mixed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48" name="Group 8"/>
          <p:cNvGrpSpPr/>
          <p:nvPr/>
        </p:nvGrpSpPr>
        <p:grpSpPr>
          <a:xfrm>
            <a:off x="1858578" y="4663080"/>
            <a:ext cx="1173992" cy="655200"/>
            <a:chOff x="1975085" y="4663080"/>
            <a:chExt cx="1471367" cy="655200"/>
          </a:xfrm>
        </p:grpSpPr>
        <p:sp>
          <p:nvSpPr>
            <p:cNvPr id="49" name="CustomShape 9"/>
            <p:cNvSpPr/>
            <p:nvPr/>
          </p:nvSpPr>
          <p:spPr>
            <a:xfrm>
              <a:off x="1975085" y="4672440"/>
              <a:ext cx="1435195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" name="CustomShape 10"/>
            <p:cNvSpPr/>
            <p:nvPr/>
          </p:nvSpPr>
          <p:spPr>
            <a:xfrm>
              <a:off x="1997093" y="4663080"/>
              <a:ext cx="1449359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Expected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51" name="Group 11"/>
          <p:cNvGrpSpPr/>
          <p:nvPr/>
        </p:nvGrpSpPr>
        <p:grpSpPr>
          <a:xfrm>
            <a:off x="4570239" y="3455188"/>
            <a:ext cx="1349671" cy="655200"/>
            <a:chOff x="4520355" y="3459600"/>
            <a:chExt cx="1583660" cy="655200"/>
          </a:xfrm>
        </p:grpSpPr>
        <p:sp>
          <p:nvSpPr>
            <p:cNvPr id="52" name="CustomShape 12"/>
            <p:cNvSpPr/>
            <p:nvPr/>
          </p:nvSpPr>
          <p:spPr>
            <a:xfrm>
              <a:off x="4588374" y="3468960"/>
              <a:ext cx="1447637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" name="CustomShape 13"/>
            <p:cNvSpPr/>
            <p:nvPr/>
          </p:nvSpPr>
          <p:spPr>
            <a:xfrm>
              <a:off x="4520355" y="3459600"/>
              <a:ext cx="15836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Mixed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54" name="CustomShape 14"/>
          <p:cNvSpPr/>
          <p:nvPr/>
        </p:nvSpPr>
        <p:spPr>
          <a:xfrm>
            <a:off x="1783800" y="4514040"/>
            <a:ext cx="4743360" cy="10018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" name="Group 15"/>
          <p:cNvGrpSpPr/>
          <p:nvPr/>
        </p:nvGrpSpPr>
        <p:grpSpPr>
          <a:xfrm>
            <a:off x="3220123" y="4830480"/>
            <a:ext cx="1233000" cy="383040"/>
            <a:chOff x="3487320" y="4830480"/>
            <a:chExt cx="1233000" cy="383040"/>
          </a:xfrm>
        </p:grpSpPr>
        <p:sp>
          <p:nvSpPr>
            <p:cNvPr id="56" name="CustomShape 16"/>
            <p:cNvSpPr/>
            <p:nvPr/>
          </p:nvSpPr>
          <p:spPr>
            <a:xfrm>
              <a:off x="3687120" y="4830480"/>
              <a:ext cx="83340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" name="CustomShape 17"/>
            <p:cNvSpPr/>
            <p:nvPr/>
          </p:nvSpPr>
          <p:spPr>
            <a:xfrm>
              <a:off x="3487320" y="4848840"/>
              <a:ext cx="1233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58" name="Group 18"/>
          <p:cNvGrpSpPr/>
          <p:nvPr/>
        </p:nvGrpSpPr>
        <p:grpSpPr>
          <a:xfrm>
            <a:off x="4674867" y="4653318"/>
            <a:ext cx="1650960" cy="656640"/>
            <a:chOff x="4797000" y="4653720"/>
            <a:chExt cx="1650960" cy="656640"/>
          </a:xfrm>
        </p:grpSpPr>
        <p:sp>
          <p:nvSpPr>
            <p:cNvPr id="59" name="CustomShape 19"/>
            <p:cNvSpPr/>
            <p:nvPr/>
          </p:nvSpPr>
          <p:spPr>
            <a:xfrm>
              <a:off x="4797000" y="4664520"/>
              <a:ext cx="165096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" name="CustomShape 20"/>
            <p:cNvSpPr/>
            <p:nvPr/>
          </p:nvSpPr>
          <p:spPr>
            <a:xfrm>
              <a:off x="4877280" y="4653720"/>
              <a:ext cx="149040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Expected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61" name="Group 21"/>
          <p:cNvGrpSpPr/>
          <p:nvPr/>
        </p:nvGrpSpPr>
        <p:grpSpPr>
          <a:xfrm>
            <a:off x="6660720" y="4689000"/>
            <a:ext cx="1291680" cy="639000"/>
            <a:chOff x="6660720" y="4689000"/>
            <a:chExt cx="1291680" cy="639000"/>
          </a:xfrm>
        </p:grpSpPr>
        <p:sp>
          <p:nvSpPr>
            <p:cNvPr id="62" name="CustomShape 22"/>
            <p:cNvSpPr/>
            <p:nvPr/>
          </p:nvSpPr>
          <p:spPr>
            <a:xfrm>
              <a:off x="6791400" y="4749120"/>
              <a:ext cx="1027440" cy="542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" name="CustomShape 23"/>
            <p:cNvSpPr/>
            <p:nvPr/>
          </p:nvSpPr>
          <p:spPr>
            <a:xfrm>
              <a:off x="6660720" y="4689000"/>
              <a:ext cx="1291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Loss Function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64" name="Group 24"/>
          <p:cNvGrpSpPr/>
          <p:nvPr/>
        </p:nvGrpSpPr>
        <p:grpSpPr>
          <a:xfrm>
            <a:off x="6886061" y="3455188"/>
            <a:ext cx="1391727" cy="655200"/>
            <a:chOff x="6859440" y="3454920"/>
            <a:chExt cx="1449360" cy="655200"/>
          </a:xfrm>
        </p:grpSpPr>
        <p:sp>
          <p:nvSpPr>
            <p:cNvPr id="65" name="CustomShape 25"/>
            <p:cNvSpPr/>
            <p:nvPr/>
          </p:nvSpPr>
          <p:spPr>
            <a:xfrm>
              <a:off x="6931974" y="3464280"/>
              <a:ext cx="1304173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" name="CustomShape 26"/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pc="-1" dirty="0">
                  <a:solidFill>
                    <a:srgbClr val="000000"/>
                  </a:solidFill>
                  <a:latin typeface="Times New Roman"/>
                </a:rPr>
                <a:t>R</a:t>
              </a: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ecorded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67" name="Group 27"/>
          <p:cNvGrpSpPr/>
          <p:nvPr/>
        </p:nvGrpSpPr>
        <p:grpSpPr>
          <a:xfrm>
            <a:off x="3377911" y="1943989"/>
            <a:ext cx="1816200" cy="396900"/>
            <a:chOff x="3598987" y="1941840"/>
            <a:chExt cx="1816200" cy="461160"/>
          </a:xfrm>
        </p:grpSpPr>
        <p:sp>
          <p:nvSpPr>
            <p:cNvPr id="68" name="CustomShape 28"/>
            <p:cNvSpPr/>
            <p:nvPr/>
          </p:nvSpPr>
          <p:spPr>
            <a:xfrm>
              <a:off x="3888360" y="1941840"/>
              <a:ext cx="1227600" cy="461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29"/>
            <p:cNvSpPr/>
            <p:nvPr/>
          </p:nvSpPr>
          <p:spPr>
            <a:xfrm>
              <a:off x="3598987" y="1955060"/>
              <a:ext cx="18162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d-vector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70" name="CustomShape 30"/>
          <p:cNvSpPr/>
          <p:nvPr/>
        </p:nvSpPr>
        <p:spPr>
          <a:xfrm>
            <a:off x="5338262" y="1864666"/>
            <a:ext cx="2488513" cy="13323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1" name="Group 31"/>
          <p:cNvGrpSpPr/>
          <p:nvPr/>
        </p:nvGrpSpPr>
        <p:grpSpPr>
          <a:xfrm>
            <a:off x="5500707" y="2685601"/>
            <a:ext cx="810360" cy="381240"/>
            <a:chOff x="5931720" y="2622960"/>
            <a:chExt cx="810360" cy="381240"/>
          </a:xfrm>
        </p:grpSpPr>
        <p:sp>
          <p:nvSpPr>
            <p:cNvPr id="72" name="CustomShape 32"/>
            <p:cNvSpPr/>
            <p:nvPr/>
          </p:nvSpPr>
          <p:spPr>
            <a:xfrm>
              <a:off x="5931720" y="263520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33"/>
            <p:cNvSpPr/>
            <p:nvPr/>
          </p:nvSpPr>
          <p:spPr>
            <a:xfrm>
              <a:off x="6005160" y="2622960"/>
              <a:ext cx="6627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CNN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74" name="Group 34"/>
          <p:cNvGrpSpPr/>
          <p:nvPr/>
        </p:nvGrpSpPr>
        <p:grpSpPr>
          <a:xfrm>
            <a:off x="5500347" y="1957039"/>
            <a:ext cx="810360" cy="370800"/>
            <a:chOff x="5951520" y="2040120"/>
            <a:chExt cx="810360" cy="370800"/>
          </a:xfrm>
        </p:grpSpPr>
        <p:sp>
          <p:nvSpPr>
            <p:cNvPr id="75" name="CustomShape 35"/>
            <p:cNvSpPr/>
            <p:nvPr/>
          </p:nvSpPr>
          <p:spPr>
            <a:xfrm>
              <a:off x="5951520" y="204192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" name="CustomShape 36"/>
            <p:cNvSpPr/>
            <p:nvPr/>
          </p:nvSpPr>
          <p:spPr>
            <a:xfrm>
              <a:off x="5961600" y="2040120"/>
              <a:ext cx="790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LSTM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77" name="Group 37"/>
          <p:cNvGrpSpPr/>
          <p:nvPr/>
        </p:nvGrpSpPr>
        <p:grpSpPr>
          <a:xfrm>
            <a:off x="6732964" y="1957939"/>
            <a:ext cx="810360" cy="369000"/>
            <a:chOff x="7151400" y="2059560"/>
            <a:chExt cx="810360" cy="369000"/>
          </a:xfrm>
        </p:grpSpPr>
        <p:sp>
          <p:nvSpPr>
            <p:cNvPr id="78" name="CustomShape 38"/>
            <p:cNvSpPr/>
            <p:nvPr/>
          </p:nvSpPr>
          <p:spPr>
            <a:xfrm>
              <a:off x="7151400" y="205956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" name="CustomShape 39"/>
            <p:cNvSpPr/>
            <p:nvPr/>
          </p:nvSpPr>
          <p:spPr>
            <a:xfrm>
              <a:off x="7244280" y="2059560"/>
              <a:ext cx="624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FCN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83" name="Group 43"/>
          <p:cNvGrpSpPr/>
          <p:nvPr/>
        </p:nvGrpSpPr>
        <p:grpSpPr>
          <a:xfrm>
            <a:off x="8546134" y="2810254"/>
            <a:ext cx="1017626" cy="639000"/>
            <a:chOff x="8449560" y="3464280"/>
            <a:chExt cx="983880" cy="639000"/>
          </a:xfrm>
        </p:grpSpPr>
        <p:sp>
          <p:nvSpPr>
            <p:cNvPr id="84" name="CustomShape 44"/>
            <p:cNvSpPr/>
            <p:nvPr/>
          </p:nvSpPr>
          <p:spPr>
            <a:xfrm>
              <a:off x="8449560" y="3510360"/>
              <a:ext cx="983880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" name="CustomShape 45"/>
            <p:cNvSpPr/>
            <p:nvPr/>
          </p:nvSpPr>
          <p:spPr>
            <a:xfrm>
              <a:off x="8524786" y="3464280"/>
              <a:ext cx="8935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Inverse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86" name="CustomShape 46"/>
          <p:cNvSpPr/>
          <p:nvPr/>
        </p:nvSpPr>
        <p:spPr>
          <a:xfrm>
            <a:off x="6226699" y="2490732"/>
            <a:ext cx="1784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Trainable </a:t>
            </a:r>
            <a:endParaRPr lang="en-US" sz="1800" b="1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Voice Muter</a:t>
            </a:r>
            <a:endParaRPr lang="en-US" sz="1800" b="1" strike="noStrike" spc="-1" dirty="0">
              <a:latin typeface="Arial"/>
            </a:endParaRPr>
          </a:p>
        </p:txBody>
      </p:sp>
      <p:grpSp>
        <p:nvGrpSpPr>
          <p:cNvPr id="87" name="Group 47"/>
          <p:cNvGrpSpPr/>
          <p:nvPr/>
        </p:nvGrpSpPr>
        <p:grpSpPr>
          <a:xfrm>
            <a:off x="8112806" y="3739032"/>
            <a:ext cx="1800996" cy="639000"/>
            <a:chOff x="9253043" y="3463920"/>
            <a:chExt cx="1484069" cy="639000"/>
          </a:xfrm>
        </p:grpSpPr>
        <p:sp>
          <p:nvSpPr>
            <p:cNvPr id="88" name="CustomShape 48"/>
            <p:cNvSpPr/>
            <p:nvPr/>
          </p:nvSpPr>
          <p:spPr>
            <a:xfrm>
              <a:off x="9392209" y="3463920"/>
              <a:ext cx="1174139" cy="373032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" name="CustomShape 49"/>
            <p:cNvSpPr/>
            <p:nvPr/>
          </p:nvSpPr>
          <p:spPr>
            <a:xfrm>
              <a:off x="9253043" y="3463920"/>
              <a:ext cx="1484069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Shadow </a:t>
              </a:r>
              <a:r>
                <a:rPr lang="en-US" sz="180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strike="noStrike" spc="-1" dirty="0">
                <a:latin typeface="Arial"/>
              </a:endParaRPr>
            </a:p>
          </p:txBody>
        </p:sp>
      </p:grpSp>
      <p:grpSp>
        <p:nvGrpSpPr>
          <p:cNvPr id="90" name="Group 50"/>
          <p:cNvGrpSpPr/>
          <p:nvPr/>
        </p:nvGrpSpPr>
        <p:grpSpPr>
          <a:xfrm>
            <a:off x="3237223" y="3602880"/>
            <a:ext cx="1198800" cy="369000"/>
            <a:chOff x="3330000" y="3602880"/>
            <a:chExt cx="1198800" cy="369000"/>
          </a:xfrm>
        </p:grpSpPr>
        <p:sp>
          <p:nvSpPr>
            <p:cNvPr id="91" name="CustomShape 51"/>
            <p:cNvSpPr/>
            <p:nvPr/>
          </p:nvSpPr>
          <p:spPr>
            <a:xfrm>
              <a:off x="3527280" y="360288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" name="CustomShape 52"/>
            <p:cNvSpPr/>
            <p:nvPr/>
          </p:nvSpPr>
          <p:spPr>
            <a:xfrm>
              <a:off x="3330000" y="360288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96" name="CustomShape 56"/>
          <p:cNvSpPr/>
          <p:nvPr/>
        </p:nvSpPr>
        <p:spPr>
          <a:xfrm rot="10800000" flipV="1">
            <a:off x="3049602" y="2815201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Line 57"/>
          <p:cNvSpPr/>
          <p:nvPr/>
        </p:nvSpPr>
        <p:spPr>
          <a:xfrm flipV="1">
            <a:off x="8312690" y="2525700"/>
            <a:ext cx="0" cy="840124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98" name="Line 58"/>
          <p:cNvSpPr/>
          <p:nvPr/>
        </p:nvSpPr>
        <p:spPr>
          <a:xfrm flipH="1">
            <a:off x="6375084" y="3355560"/>
            <a:ext cx="1937605" cy="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59"/>
          <p:cNvSpPr/>
          <p:nvPr/>
        </p:nvSpPr>
        <p:spPr>
          <a:xfrm rot="5400000">
            <a:off x="6305966" y="3466800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Line 60"/>
          <p:cNvSpPr/>
          <p:nvPr/>
        </p:nvSpPr>
        <p:spPr>
          <a:xfrm flipV="1">
            <a:off x="6375086" y="3340080"/>
            <a:ext cx="360" cy="18720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62"/>
          <p:cNvSpPr/>
          <p:nvPr/>
        </p:nvSpPr>
        <p:spPr>
          <a:xfrm rot="10800000" flipV="1">
            <a:off x="6355883" y="2081419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64"/>
          <p:cNvSpPr/>
          <p:nvPr/>
        </p:nvSpPr>
        <p:spPr>
          <a:xfrm rot="10800000" flipV="1">
            <a:off x="3049602" y="372176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65"/>
          <p:cNvSpPr/>
          <p:nvPr/>
        </p:nvSpPr>
        <p:spPr>
          <a:xfrm rot="10800000" flipV="1">
            <a:off x="4286012" y="372176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A87DBC1-2D36-4A26-9A47-6920F39E3B92}"/>
              </a:ext>
            </a:extLst>
          </p:cNvPr>
          <p:cNvGrpSpPr/>
          <p:nvPr/>
        </p:nvGrpSpPr>
        <p:grpSpPr>
          <a:xfrm>
            <a:off x="5905888" y="3555088"/>
            <a:ext cx="1004613" cy="455400"/>
            <a:chOff x="5905888" y="3561674"/>
            <a:chExt cx="1004613" cy="455400"/>
          </a:xfrm>
        </p:grpSpPr>
        <p:grpSp>
          <p:nvGrpSpPr>
            <p:cNvPr id="93" name="Group 53"/>
            <p:cNvGrpSpPr/>
            <p:nvPr/>
          </p:nvGrpSpPr>
          <p:grpSpPr>
            <a:xfrm>
              <a:off x="6239354" y="3561674"/>
              <a:ext cx="337680" cy="455400"/>
              <a:chOff x="6341400" y="3552247"/>
              <a:chExt cx="337680" cy="455400"/>
            </a:xfrm>
          </p:grpSpPr>
          <p:sp>
            <p:nvSpPr>
              <p:cNvPr id="94" name="CustomShape 54"/>
              <p:cNvSpPr/>
              <p:nvPr/>
            </p:nvSpPr>
            <p:spPr>
              <a:xfrm>
                <a:off x="6341400" y="3640320"/>
                <a:ext cx="337680" cy="337680"/>
              </a:xfrm>
              <a:prstGeom prst="ellipse">
                <a:avLst/>
              </a:prstGeom>
              <a:noFill/>
              <a:ln w="3816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" name="CustomShape 55"/>
              <p:cNvSpPr/>
              <p:nvPr/>
            </p:nvSpPr>
            <p:spPr>
              <a:xfrm>
                <a:off x="6345720" y="3552247"/>
                <a:ext cx="317520" cy="455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pc="-1" dirty="0">
                    <a:solidFill>
                      <a:srgbClr val="000000"/>
                    </a:solidFill>
                    <a:latin typeface="Times New Roman"/>
                  </a:rPr>
                  <a:t>+</a:t>
                </a:r>
                <a:endParaRPr lang="en-US" sz="2400" b="1" strike="noStrike" spc="-1" dirty="0">
                  <a:latin typeface="Arial"/>
                </a:endParaRPr>
              </a:p>
            </p:txBody>
          </p:sp>
        </p:grpSp>
        <p:sp>
          <p:nvSpPr>
            <p:cNvPr id="106" name="CustomShape 66"/>
            <p:cNvSpPr/>
            <p:nvPr/>
          </p:nvSpPr>
          <p:spPr>
            <a:xfrm rot="10800000" flipV="1">
              <a:off x="5905888" y="3728354"/>
              <a:ext cx="299520" cy="122040"/>
            </a:xfrm>
            <a:custGeom>
              <a:avLst/>
              <a:gdLst/>
              <a:ahLst/>
              <a:cxnLst/>
              <a:rect l="l" t="t" r="r" b="b"/>
              <a:pathLst>
                <a:path w="4420" h="2420">
                  <a:moveTo>
                    <a:pt x="4220" y="1020"/>
                  </a:moveTo>
                  <a:lnTo>
                    <a:pt x="703" y="1020"/>
                  </a:lnTo>
                  <a:lnTo>
                    <a:pt x="1361" y="361"/>
                  </a:lnTo>
                  <a:cubicBezTo>
                    <a:pt x="1440" y="283"/>
                    <a:pt x="1440" y="157"/>
                    <a:pt x="1361" y="79"/>
                  </a:cubicBezTo>
                  <a:cubicBezTo>
                    <a:pt x="1283" y="0"/>
                    <a:pt x="1157" y="0"/>
                    <a:pt x="1079" y="79"/>
                  </a:cubicBezTo>
                  <a:lnTo>
                    <a:pt x="79" y="1079"/>
                  </a:lnTo>
                  <a:cubicBezTo>
                    <a:pt x="0" y="1157"/>
                    <a:pt x="0" y="1283"/>
                    <a:pt x="79" y="1361"/>
                  </a:cubicBezTo>
                  <a:lnTo>
                    <a:pt x="1079" y="2361"/>
                  </a:lnTo>
                  <a:cubicBezTo>
                    <a:pt x="1118" y="2400"/>
                    <a:pt x="1169" y="2420"/>
                    <a:pt x="1220" y="2420"/>
                  </a:cubicBezTo>
                  <a:cubicBezTo>
                    <a:pt x="1271" y="2420"/>
                    <a:pt x="1322" y="2400"/>
                    <a:pt x="1361" y="2361"/>
                  </a:cubicBezTo>
                  <a:cubicBezTo>
                    <a:pt x="1440" y="2283"/>
                    <a:pt x="1440" y="2157"/>
                    <a:pt x="1361" y="2079"/>
                  </a:cubicBezTo>
                  <a:lnTo>
                    <a:pt x="703" y="1420"/>
                  </a:lnTo>
                  <a:lnTo>
                    <a:pt x="4220" y="1420"/>
                  </a:lnTo>
                  <a:cubicBezTo>
                    <a:pt x="4330" y="1420"/>
                    <a:pt x="4420" y="1330"/>
                    <a:pt x="4420" y="1220"/>
                  </a:cubicBezTo>
                  <a:cubicBezTo>
                    <a:pt x="4420" y="1110"/>
                    <a:pt x="4330" y="1020"/>
                    <a:pt x="4220" y="1020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CustomShape 67"/>
            <p:cNvSpPr/>
            <p:nvPr/>
          </p:nvSpPr>
          <p:spPr>
            <a:xfrm rot="10800000" flipV="1">
              <a:off x="6610981" y="3728354"/>
              <a:ext cx="299520" cy="122040"/>
            </a:xfrm>
            <a:custGeom>
              <a:avLst/>
              <a:gdLst/>
              <a:ahLst/>
              <a:cxnLst/>
              <a:rect l="l" t="t" r="r" b="b"/>
              <a:pathLst>
                <a:path w="4420" h="2420">
                  <a:moveTo>
                    <a:pt x="4220" y="1020"/>
                  </a:moveTo>
                  <a:lnTo>
                    <a:pt x="703" y="1020"/>
                  </a:lnTo>
                  <a:lnTo>
                    <a:pt x="1361" y="361"/>
                  </a:lnTo>
                  <a:cubicBezTo>
                    <a:pt x="1440" y="283"/>
                    <a:pt x="1440" y="157"/>
                    <a:pt x="1361" y="79"/>
                  </a:cubicBezTo>
                  <a:cubicBezTo>
                    <a:pt x="1283" y="0"/>
                    <a:pt x="1157" y="0"/>
                    <a:pt x="1079" y="79"/>
                  </a:cubicBezTo>
                  <a:lnTo>
                    <a:pt x="79" y="1079"/>
                  </a:lnTo>
                  <a:cubicBezTo>
                    <a:pt x="0" y="1157"/>
                    <a:pt x="0" y="1283"/>
                    <a:pt x="79" y="1361"/>
                  </a:cubicBezTo>
                  <a:lnTo>
                    <a:pt x="1079" y="2361"/>
                  </a:lnTo>
                  <a:cubicBezTo>
                    <a:pt x="1118" y="2400"/>
                    <a:pt x="1169" y="2420"/>
                    <a:pt x="1220" y="2420"/>
                  </a:cubicBezTo>
                  <a:cubicBezTo>
                    <a:pt x="1271" y="2420"/>
                    <a:pt x="1322" y="2400"/>
                    <a:pt x="1361" y="2361"/>
                  </a:cubicBezTo>
                  <a:cubicBezTo>
                    <a:pt x="1440" y="2283"/>
                    <a:pt x="1440" y="2157"/>
                    <a:pt x="1361" y="2079"/>
                  </a:cubicBezTo>
                  <a:lnTo>
                    <a:pt x="703" y="1420"/>
                  </a:lnTo>
                  <a:lnTo>
                    <a:pt x="4220" y="1420"/>
                  </a:lnTo>
                  <a:cubicBezTo>
                    <a:pt x="4330" y="1420"/>
                    <a:pt x="4420" y="1330"/>
                    <a:pt x="4420" y="1220"/>
                  </a:cubicBezTo>
                  <a:cubicBezTo>
                    <a:pt x="4420" y="1110"/>
                    <a:pt x="4330" y="1020"/>
                    <a:pt x="4220" y="1020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0" name="CustomShape 70"/>
          <p:cNvSpPr/>
          <p:nvPr/>
        </p:nvSpPr>
        <p:spPr>
          <a:xfrm rot="5400000" flipV="1">
            <a:off x="4115525" y="24388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72"/>
          <p:cNvSpPr/>
          <p:nvPr/>
        </p:nvSpPr>
        <p:spPr>
          <a:xfrm rot="10800000" flipV="1">
            <a:off x="3049602" y="49539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73"/>
          <p:cNvSpPr/>
          <p:nvPr/>
        </p:nvSpPr>
        <p:spPr>
          <a:xfrm rot="10800000" flipV="1">
            <a:off x="4324124" y="49539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74"/>
          <p:cNvSpPr/>
          <p:nvPr/>
        </p:nvSpPr>
        <p:spPr>
          <a:xfrm rot="10800000" flipV="1">
            <a:off x="6414095" y="4943767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TextShape 75"/>
          <p:cNvSpPr txBox="1"/>
          <p:nvPr/>
        </p:nvSpPr>
        <p:spPr>
          <a:xfrm>
            <a:off x="457199" y="274320"/>
            <a:ext cx="2860379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altLang="zh-CN" spc="-1" dirty="0"/>
              <a:t>V - final</a:t>
            </a:r>
          </a:p>
        </p:txBody>
      </p:sp>
      <p:sp>
        <p:nvSpPr>
          <p:cNvPr id="116" name="CustomShape 76"/>
          <p:cNvSpPr/>
          <p:nvPr/>
        </p:nvSpPr>
        <p:spPr>
          <a:xfrm rot="10800000" flipV="1">
            <a:off x="4970025" y="2081419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77"/>
          <p:cNvSpPr/>
          <p:nvPr/>
        </p:nvSpPr>
        <p:spPr>
          <a:xfrm rot="5400000" flipV="1">
            <a:off x="5606166" y="3192957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78"/>
          <p:cNvSpPr/>
          <p:nvPr/>
        </p:nvSpPr>
        <p:spPr>
          <a:xfrm rot="16200000" flipV="1">
            <a:off x="7060663" y="4369363"/>
            <a:ext cx="5083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Line 67">
            <a:extLst>
              <a:ext uri="{FF2B5EF4-FFF2-40B4-BE49-F238E27FC236}">
                <a16:creationId xmlns:a16="http://schemas.microsoft.com/office/drawing/2014/main" id="{AE058D76-C358-4455-A4D2-9A0F17918283}"/>
              </a:ext>
            </a:extLst>
          </p:cNvPr>
          <p:cNvSpPr/>
          <p:nvPr/>
        </p:nvSpPr>
        <p:spPr>
          <a:xfrm flipV="1">
            <a:off x="2389204" y="4127073"/>
            <a:ext cx="360" cy="1929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Line 68">
            <a:extLst>
              <a:ext uri="{FF2B5EF4-FFF2-40B4-BE49-F238E27FC236}">
                <a16:creationId xmlns:a16="http://schemas.microsoft.com/office/drawing/2014/main" id="{2B2C11C7-8FEA-410C-AE0D-08AF542BC503}"/>
              </a:ext>
            </a:extLst>
          </p:cNvPr>
          <p:cNvSpPr/>
          <p:nvPr/>
        </p:nvSpPr>
        <p:spPr>
          <a:xfrm flipH="1">
            <a:off x="2389204" y="4289487"/>
            <a:ext cx="6082414" cy="12472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1" name="Group 98">
            <a:extLst>
              <a:ext uri="{FF2B5EF4-FFF2-40B4-BE49-F238E27FC236}">
                <a16:creationId xmlns:a16="http://schemas.microsoft.com/office/drawing/2014/main" id="{215A80C6-C113-4DD1-980B-A3BAB63430A5}"/>
              </a:ext>
            </a:extLst>
          </p:cNvPr>
          <p:cNvGrpSpPr/>
          <p:nvPr/>
        </p:nvGrpSpPr>
        <p:grpSpPr>
          <a:xfrm>
            <a:off x="7927293" y="4435268"/>
            <a:ext cx="1810406" cy="639000"/>
            <a:chOff x="6014713" y="4366261"/>
            <a:chExt cx="978526" cy="639000"/>
          </a:xfrm>
        </p:grpSpPr>
        <p:sp>
          <p:nvSpPr>
            <p:cNvPr id="122" name="CustomShape 99">
              <a:extLst>
                <a:ext uri="{FF2B5EF4-FFF2-40B4-BE49-F238E27FC236}">
                  <a16:creationId xmlns:a16="http://schemas.microsoft.com/office/drawing/2014/main" id="{68137BE2-7A2E-49FF-8489-F501B617319A}"/>
                </a:ext>
              </a:extLst>
            </p:cNvPr>
            <p:cNvSpPr/>
            <p:nvPr/>
          </p:nvSpPr>
          <p:spPr>
            <a:xfrm>
              <a:off x="6014713" y="4385880"/>
              <a:ext cx="976356" cy="331381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" name="CustomShape 100">
              <a:extLst>
                <a:ext uri="{FF2B5EF4-FFF2-40B4-BE49-F238E27FC236}">
                  <a16:creationId xmlns:a16="http://schemas.microsoft.com/office/drawing/2014/main" id="{CF54078E-CECF-415B-8404-CEA9A0683273}"/>
                </a:ext>
              </a:extLst>
            </p:cNvPr>
            <p:cNvSpPr/>
            <p:nvPr/>
          </p:nvSpPr>
          <p:spPr>
            <a:xfrm>
              <a:off x="6019799" y="4366261"/>
              <a:ext cx="9734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Wireless Channel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124" name="Line 63">
            <a:extLst>
              <a:ext uri="{FF2B5EF4-FFF2-40B4-BE49-F238E27FC236}">
                <a16:creationId xmlns:a16="http://schemas.microsoft.com/office/drawing/2014/main" id="{5965DC9E-DD8D-470A-ABEA-90128BBE82E3}"/>
              </a:ext>
            </a:extLst>
          </p:cNvPr>
          <p:cNvSpPr/>
          <p:nvPr/>
        </p:nvSpPr>
        <p:spPr>
          <a:xfrm flipV="1">
            <a:off x="8479738" y="4289062"/>
            <a:ext cx="0" cy="165825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125" name="Line 63">
            <a:extLst>
              <a:ext uri="{FF2B5EF4-FFF2-40B4-BE49-F238E27FC236}">
                <a16:creationId xmlns:a16="http://schemas.microsoft.com/office/drawing/2014/main" id="{19BF245A-1BCE-4A10-92B3-7612770958DA}"/>
              </a:ext>
            </a:extLst>
          </p:cNvPr>
          <p:cNvSpPr/>
          <p:nvPr/>
        </p:nvSpPr>
        <p:spPr>
          <a:xfrm flipV="1">
            <a:off x="9255774" y="4112063"/>
            <a:ext cx="0" cy="351767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126" name="CustomShape 69">
            <a:extLst>
              <a:ext uri="{FF2B5EF4-FFF2-40B4-BE49-F238E27FC236}">
                <a16:creationId xmlns:a16="http://schemas.microsoft.com/office/drawing/2014/main" id="{CAB6E3BD-096B-4A0E-A28D-AFEDADEE8FDC}"/>
              </a:ext>
            </a:extLst>
          </p:cNvPr>
          <p:cNvSpPr/>
          <p:nvPr/>
        </p:nvSpPr>
        <p:spPr>
          <a:xfrm rot="16200000" flipV="1">
            <a:off x="9106014" y="491220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27" name="Group 47">
            <a:extLst>
              <a:ext uri="{FF2B5EF4-FFF2-40B4-BE49-F238E27FC236}">
                <a16:creationId xmlns:a16="http://schemas.microsoft.com/office/drawing/2014/main" id="{FC706832-988B-406F-9C46-1496EB6C0839}"/>
              </a:ext>
            </a:extLst>
          </p:cNvPr>
          <p:cNvGrpSpPr/>
          <p:nvPr/>
        </p:nvGrpSpPr>
        <p:grpSpPr>
          <a:xfrm>
            <a:off x="7888704" y="5151205"/>
            <a:ext cx="2043505" cy="639000"/>
            <a:chOff x="9353811" y="3463920"/>
            <a:chExt cx="1384154" cy="639000"/>
          </a:xfrm>
        </p:grpSpPr>
        <p:sp>
          <p:nvSpPr>
            <p:cNvPr id="128" name="CustomShape 48">
              <a:extLst>
                <a:ext uri="{FF2B5EF4-FFF2-40B4-BE49-F238E27FC236}">
                  <a16:creationId xmlns:a16="http://schemas.microsoft.com/office/drawing/2014/main" id="{4C99BDD4-4D08-4487-8FD7-F09FA2E5D03E}"/>
                </a:ext>
              </a:extLst>
            </p:cNvPr>
            <p:cNvSpPr/>
            <p:nvPr/>
          </p:nvSpPr>
          <p:spPr>
            <a:xfrm>
              <a:off x="9470269" y="3463920"/>
              <a:ext cx="1133532" cy="373032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9" name="CustomShape 49">
              <a:extLst>
                <a:ext uri="{FF2B5EF4-FFF2-40B4-BE49-F238E27FC236}">
                  <a16:creationId xmlns:a16="http://schemas.microsoft.com/office/drawing/2014/main" id="{9D9251B9-FC98-4CDE-97EF-CED839891D9C}"/>
                </a:ext>
              </a:extLst>
            </p:cNvPr>
            <p:cNvSpPr/>
            <p:nvPr/>
          </p:nvSpPr>
          <p:spPr>
            <a:xfrm>
              <a:off x="9353811" y="3463920"/>
              <a:ext cx="1384154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Recorded </a:t>
              </a:r>
              <a:r>
                <a:rPr lang="en-US" sz="180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strike="noStrike" spc="-1" dirty="0">
                <a:latin typeface="Arial"/>
              </a:endParaRPr>
            </a:p>
          </p:txBody>
        </p:sp>
      </p:grpSp>
      <p:grpSp>
        <p:nvGrpSpPr>
          <p:cNvPr id="132" name="Group 24">
            <a:extLst>
              <a:ext uri="{FF2B5EF4-FFF2-40B4-BE49-F238E27FC236}">
                <a16:creationId xmlns:a16="http://schemas.microsoft.com/office/drawing/2014/main" id="{575D9838-B8A7-4C4F-9640-0F4E588D14E9}"/>
              </a:ext>
            </a:extLst>
          </p:cNvPr>
          <p:cNvGrpSpPr/>
          <p:nvPr/>
        </p:nvGrpSpPr>
        <p:grpSpPr>
          <a:xfrm>
            <a:off x="7998940" y="1827551"/>
            <a:ext cx="1563226" cy="655200"/>
            <a:chOff x="6859440" y="3454920"/>
            <a:chExt cx="1449360" cy="655200"/>
          </a:xfrm>
        </p:grpSpPr>
        <p:sp>
          <p:nvSpPr>
            <p:cNvPr id="133" name="CustomShape 25">
              <a:extLst>
                <a:ext uri="{FF2B5EF4-FFF2-40B4-BE49-F238E27FC236}">
                  <a16:creationId xmlns:a16="http://schemas.microsoft.com/office/drawing/2014/main" id="{3694F4A9-7A09-4776-8AFA-42902E0D95B1}"/>
                </a:ext>
              </a:extLst>
            </p:cNvPr>
            <p:cNvSpPr/>
            <p:nvPr/>
          </p:nvSpPr>
          <p:spPr>
            <a:xfrm>
              <a:off x="6859440" y="3464280"/>
              <a:ext cx="142488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CustomShape 26">
              <a:extLst>
                <a:ext uri="{FF2B5EF4-FFF2-40B4-BE49-F238E27FC236}">
                  <a16:creationId xmlns:a16="http://schemas.microsoft.com/office/drawing/2014/main" id="{CBB49BD4-9E3A-4498-B00B-82721237A7E7}"/>
                </a:ext>
              </a:extLst>
            </p:cNvPr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pc="-1" dirty="0">
                  <a:solidFill>
                    <a:srgbClr val="000000"/>
                  </a:solidFill>
                  <a:latin typeface="Times New Roman"/>
                </a:rPr>
                <a:t>Shadow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101" name="Group 53">
            <a:extLst>
              <a:ext uri="{FF2B5EF4-FFF2-40B4-BE49-F238E27FC236}">
                <a16:creationId xmlns:a16="http://schemas.microsoft.com/office/drawing/2014/main" id="{F563FD4F-5334-4104-BD7B-12C599C5974A}"/>
              </a:ext>
            </a:extLst>
          </p:cNvPr>
          <p:cNvGrpSpPr/>
          <p:nvPr/>
        </p:nvGrpSpPr>
        <p:grpSpPr>
          <a:xfrm>
            <a:off x="8704775" y="4753746"/>
            <a:ext cx="337680" cy="455400"/>
            <a:chOff x="6228279" y="3580528"/>
            <a:chExt cx="337680" cy="455400"/>
          </a:xfrm>
        </p:grpSpPr>
        <p:sp>
          <p:nvSpPr>
            <p:cNvPr id="130" name="CustomShape 54">
              <a:extLst>
                <a:ext uri="{FF2B5EF4-FFF2-40B4-BE49-F238E27FC236}">
                  <a16:creationId xmlns:a16="http://schemas.microsoft.com/office/drawing/2014/main" id="{0D27F92D-AE59-4313-97F2-0EEC9A8214CA}"/>
                </a:ext>
              </a:extLst>
            </p:cNvPr>
            <p:cNvSpPr/>
            <p:nvPr/>
          </p:nvSpPr>
          <p:spPr>
            <a:xfrm>
              <a:off x="6228279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CustomShape 55">
              <a:extLst>
                <a:ext uri="{FF2B5EF4-FFF2-40B4-BE49-F238E27FC236}">
                  <a16:creationId xmlns:a16="http://schemas.microsoft.com/office/drawing/2014/main" id="{9F58550E-FA7E-4516-AE5B-235D959BD748}"/>
                </a:ext>
              </a:extLst>
            </p:cNvPr>
            <p:cNvSpPr/>
            <p:nvPr/>
          </p:nvSpPr>
          <p:spPr>
            <a:xfrm>
              <a:off x="6232599" y="3580528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b="1" spc="-1" dirty="0">
                  <a:solidFill>
                    <a:srgbClr val="000000"/>
                  </a:solidFill>
                  <a:latin typeface="Times New Roman"/>
                </a:rPr>
                <a:t>+</a:t>
              </a:r>
              <a:endParaRPr lang="en-US" sz="2400" b="1" strike="noStrike" spc="-1" dirty="0">
                <a:latin typeface="Arial"/>
              </a:endParaRPr>
            </a:p>
          </p:txBody>
        </p:sp>
      </p:grpSp>
      <p:sp>
        <p:nvSpPr>
          <p:cNvPr id="135" name="CustomShape 69">
            <a:extLst>
              <a:ext uri="{FF2B5EF4-FFF2-40B4-BE49-F238E27FC236}">
                <a16:creationId xmlns:a16="http://schemas.microsoft.com/office/drawing/2014/main" id="{B9972E7F-B6DE-47D1-BA22-EB2C45C1F411}"/>
              </a:ext>
            </a:extLst>
          </p:cNvPr>
          <p:cNvSpPr/>
          <p:nvPr/>
        </p:nvSpPr>
        <p:spPr>
          <a:xfrm rot="16200000" flipV="1">
            <a:off x="8346500" y="4920505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63">
            <a:extLst>
              <a:ext uri="{FF2B5EF4-FFF2-40B4-BE49-F238E27FC236}">
                <a16:creationId xmlns:a16="http://schemas.microsoft.com/office/drawing/2014/main" id="{30BC2F8D-D90A-4764-8C3B-1C26B5EB37CA}"/>
              </a:ext>
            </a:extLst>
          </p:cNvPr>
          <p:cNvSpPr/>
          <p:nvPr/>
        </p:nvSpPr>
        <p:spPr>
          <a:xfrm rot="16200000" flipV="1">
            <a:off x="9106014" y="259638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63">
            <a:extLst>
              <a:ext uri="{FF2B5EF4-FFF2-40B4-BE49-F238E27FC236}">
                <a16:creationId xmlns:a16="http://schemas.microsoft.com/office/drawing/2014/main" id="{1AFAA5E1-8B42-4E8F-A9D6-E824F5373EEB}"/>
              </a:ext>
            </a:extLst>
          </p:cNvPr>
          <p:cNvSpPr/>
          <p:nvPr/>
        </p:nvSpPr>
        <p:spPr>
          <a:xfrm rot="16200000" flipV="1">
            <a:off x="9106014" y="35317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2">
            <a:extLst>
              <a:ext uri="{FF2B5EF4-FFF2-40B4-BE49-F238E27FC236}">
                <a16:creationId xmlns:a16="http://schemas.microsoft.com/office/drawing/2014/main" id="{BDF42942-5A47-46BA-9173-DDAA840D4A95}"/>
              </a:ext>
            </a:extLst>
          </p:cNvPr>
          <p:cNvSpPr/>
          <p:nvPr/>
        </p:nvSpPr>
        <p:spPr>
          <a:xfrm rot="5400000" flipV="1">
            <a:off x="5737912" y="2439407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7">
            <a:extLst>
              <a:ext uri="{FF2B5EF4-FFF2-40B4-BE49-F238E27FC236}">
                <a16:creationId xmlns:a16="http://schemas.microsoft.com/office/drawing/2014/main" id="{5A49134F-7D3B-4103-B430-59B8D4236F3A}"/>
              </a:ext>
            </a:extLst>
          </p:cNvPr>
          <p:cNvSpPr/>
          <p:nvPr/>
        </p:nvSpPr>
        <p:spPr>
          <a:xfrm rot="10800000" flipV="1">
            <a:off x="7690060" y="2089964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8159394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448B97F8-5477-4796-8120-6AE7DF96F18E}"/>
              </a:ext>
            </a:extLst>
          </p:cNvPr>
          <p:cNvSpPr/>
          <p:nvPr/>
        </p:nvSpPr>
        <p:spPr>
          <a:xfrm>
            <a:off x="3766320" y="4854825"/>
            <a:ext cx="885710" cy="49304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Times New Roman"/>
              </a:rPr>
              <a:t>Speaker Encoder</a:t>
            </a:r>
            <a:endParaRPr lang="en-US" sz="1400" b="1" strike="noStrike" spc="-1" dirty="0">
              <a:latin typeface="Arial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AB65BA86-AFD9-40DA-B963-E8DF898F62DE}"/>
              </a:ext>
            </a:extLst>
          </p:cNvPr>
          <p:cNvGrpSpPr/>
          <p:nvPr/>
        </p:nvGrpSpPr>
        <p:grpSpPr>
          <a:xfrm>
            <a:off x="2156866" y="4781848"/>
            <a:ext cx="1180209" cy="639000"/>
            <a:chOff x="1653480" y="2564717"/>
            <a:chExt cx="1692360" cy="639000"/>
          </a:xfrm>
        </p:grpSpPr>
        <p:sp>
          <p:nvSpPr>
            <p:cNvPr id="6" name="CustomShape 3">
              <a:extLst>
                <a:ext uri="{FF2B5EF4-FFF2-40B4-BE49-F238E27FC236}">
                  <a16:creationId xmlns:a16="http://schemas.microsoft.com/office/drawing/2014/main" id="{48FF78C3-3BA2-41AA-928D-404F48C22487}"/>
                </a:ext>
              </a:extLst>
            </p:cNvPr>
            <p:cNvSpPr/>
            <p:nvPr/>
          </p:nvSpPr>
          <p:spPr>
            <a:xfrm>
              <a:off x="1653480" y="2596640"/>
              <a:ext cx="1692360" cy="536689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" name="CustomShape 4">
              <a:extLst>
                <a:ext uri="{FF2B5EF4-FFF2-40B4-BE49-F238E27FC236}">
                  <a16:creationId xmlns:a16="http://schemas.microsoft.com/office/drawing/2014/main" id="{25727548-695B-4539-81E1-6D0DB207B49B}"/>
                </a:ext>
              </a:extLst>
            </p:cNvPr>
            <p:cNvSpPr/>
            <p:nvPr/>
          </p:nvSpPr>
          <p:spPr>
            <a:xfrm>
              <a:off x="1713311" y="2564717"/>
              <a:ext cx="1604889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 dirty="0">
                  <a:solidFill>
                    <a:srgbClr val="000000"/>
                  </a:solidFill>
                  <a:latin typeface="Times New Roman"/>
                </a:rPr>
                <a:t>Reference </a:t>
              </a:r>
              <a:endParaRPr lang="en-US" sz="16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6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600" b="0" strike="noStrike" spc="-1" dirty="0">
                <a:latin typeface="Arial"/>
              </a:endParaRPr>
            </a:p>
          </p:txBody>
        </p: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67041801-4AF8-4B99-890D-2FC4B13A16D1}"/>
              </a:ext>
            </a:extLst>
          </p:cNvPr>
          <p:cNvGrpSpPr/>
          <p:nvPr/>
        </p:nvGrpSpPr>
        <p:grpSpPr>
          <a:xfrm>
            <a:off x="2141550" y="3752526"/>
            <a:ext cx="1184112" cy="598180"/>
            <a:chOff x="1647883" y="3433320"/>
            <a:chExt cx="1697957" cy="655560"/>
          </a:xfrm>
        </p:grpSpPr>
        <p:sp>
          <p:nvSpPr>
            <p:cNvPr id="9" name="CustomShape 6">
              <a:extLst>
                <a:ext uri="{FF2B5EF4-FFF2-40B4-BE49-F238E27FC236}">
                  <a16:creationId xmlns:a16="http://schemas.microsoft.com/office/drawing/2014/main" id="{FC1B589F-B187-4BEC-80D2-C20C68AD3181}"/>
                </a:ext>
              </a:extLst>
            </p:cNvPr>
            <p:cNvSpPr/>
            <p:nvPr/>
          </p:nvSpPr>
          <p:spPr>
            <a:xfrm>
              <a:off x="1647883" y="3443040"/>
              <a:ext cx="1697957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CustomShape 7">
              <a:extLst>
                <a:ext uri="{FF2B5EF4-FFF2-40B4-BE49-F238E27FC236}">
                  <a16:creationId xmlns:a16="http://schemas.microsoft.com/office/drawing/2014/main" id="{7D0292D1-9DE9-4150-84EA-0DCEED88B4F5}"/>
                </a:ext>
              </a:extLst>
            </p:cNvPr>
            <p:cNvSpPr/>
            <p:nvPr/>
          </p:nvSpPr>
          <p:spPr>
            <a:xfrm>
              <a:off x="1748105" y="34333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 dirty="0">
                  <a:solidFill>
                    <a:srgbClr val="000000"/>
                  </a:solidFill>
                  <a:latin typeface="Times New Roman"/>
                </a:rPr>
                <a:t>Mixed </a:t>
              </a:r>
              <a:endParaRPr lang="en-US" sz="16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6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600" b="0" strike="noStrike" spc="-1" dirty="0">
                <a:latin typeface="Arial"/>
              </a:endParaRPr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58DB65F5-A8FA-43DD-940E-B9B1D1FBD1B0}"/>
              </a:ext>
            </a:extLst>
          </p:cNvPr>
          <p:cNvGrpSpPr/>
          <p:nvPr/>
        </p:nvGrpSpPr>
        <p:grpSpPr>
          <a:xfrm>
            <a:off x="2195484" y="2499710"/>
            <a:ext cx="1173992" cy="655200"/>
            <a:chOff x="1975085" y="4663080"/>
            <a:chExt cx="1471367" cy="655200"/>
          </a:xfrm>
        </p:grpSpPr>
        <p:sp>
          <p:nvSpPr>
            <p:cNvPr id="12" name="CustomShape 9">
              <a:extLst>
                <a:ext uri="{FF2B5EF4-FFF2-40B4-BE49-F238E27FC236}">
                  <a16:creationId xmlns:a16="http://schemas.microsoft.com/office/drawing/2014/main" id="{16B32AE8-9FB9-4B9E-9413-150EED2FD814}"/>
                </a:ext>
              </a:extLst>
            </p:cNvPr>
            <p:cNvSpPr/>
            <p:nvPr/>
          </p:nvSpPr>
          <p:spPr>
            <a:xfrm>
              <a:off x="1975085" y="4672440"/>
              <a:ext cx="1435195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10">
              <a:extLst>
                <a:ext uri="{FF2B5EF4-FFF2-40B4-BE49-F238E27FC236}">
                  <a16:creationId xmlns:a16="http://schemas.microsoft.com/office/drawing/2014/main" id="{DF7BD319-2C52-463B-9273-6277BF39188B}"/>
                </a:ext>
              </a:extLst>
            </p:cNvPr>
            <p:cNvSpPr/>
            <p:nvPr/>
          </p:nvSpPr>
          <p:spPr>
            <a:xfrm>
              <a:off x="1997093" y="4663080"/>
              <a:ext cx="1449359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 dirty="0">
                  <a:solidFill>
                    <a:srgbClr val="000000"/>
                  </a:solidFill>
                  <a:latin typeface="Times New Roman"/>
                </a:rPr>
                <a:t>Expected </a:t>
              </a:r>
              <a:endParaRPr lang="en-US" sz="16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6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600" b="0" strike="noStrike" spc="-1" dirty="0">
                <a:latin typeface="Arial"/>
              </a:endParaRPr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7B6C3AF8-7B2B-4A0E-B626-EC9F1B437645}"/>
              </a:ext>
            </a:extLst>
          </p:cNvPr>
          <p:cNvGrpSpPr/>
          <p:nvPr/>
        </p:nvGrpSpPr>
        <p:grpSpPr>
          <a:xfrm>
            <a:off x="4686806" y="3752706"/>
            <a:ext cx="1349671" cy="634821"/>
            <a:chOff x="4520355" y="3459600"/>
            <a:chExt cx="1583660" cy="655200"/>
          </a:xfrm>
        </p:grpSpPr>
        <p:sp>
          <p:nvSpPr>
            <p:cNvPr id="15" name="CustomShape 12">
              <a:extLst>
                <a:ext uri="{FF2B5EF4-FFF2-40B4-BE49-F238E27FC236}">
                  <a16:creationId xmlns:a16="http://schemas.microsoft.com/office/drawing/2014/main" id="{F7E78643-A1AC-4CC6-9224-BFF16C697338}"/>
                </a:ext>
              </a:extLst>
            </p:cNvPr>
            <p:cNvSpPr/>
            <p:nvPr/>
          </p:nvSpPr>
          <p:spPr>
            <a:xfrm>
              <a:off x="4588374" y="3468960"/>
              <a:ext cx="1447637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" name="CustomShape 13">
              <a:extLst>
                <a:ext uri="{FF2B5EF4-FFF2-40B4-BE49-F238E27FC236}">
                  <a16:creationId xmlns:a16="http://schemas.microsoft.com/office/drawing/2014/main" id="{CCE47CC1-2BC5-4821-97A4-193990A744E3}"/>
                </a:ext>
              </a:extLst>
            </p:cNvPr>
            <p:cNvSpPr/>
            <p:nvPr/>
          </p:nvSpPr>
          <p:spPr>
            <a:xfrm>
              <a:off x="4520355" y="3459600"/>
              <a:ext cx="15836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1600" spc="-1" dirty="0">
                  <a:solidFill>
                    <a:srgbClr val="000000"/>
                  </a:solidFill>
                  <a:latin typeface="Times New Roman"/>
                </a:rPr>
                <a:t>Mixed</a:t>
              </a:r>
              <a:endParaRPr lang="en-US" sz="16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6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600" b="0" strike="noStrike" spc="-1" dirty="0">
                <a:latin typeface="Arial"/>
              </a:endParaRPr>
            </a:p>
          </p:txBody>
        </p:sp>
      </p:grpSp>
      <p:sp>
        <p:nvSpPr>
          <p:cNvPr id="17" name="CustomShape 14">
            <a:extLst>
              <a:ext uri="{FF2B5EF4-FFF2-40B4-BE49-F238E27FC236}">
                <a16:creationId xmlns:a16="http://schemas.microsoft.com/office/drawing/2014/main" id="{6D614703-F5D2-4760-8009-B9AED4BB8D42}"/>
              </a:ext>
            </a:extLst>
          </p:cNvPr>
          <p:cNvSpPr/>
          <p:nvPr/>
        </p:nvSpPr>
        <p:spPr>
          <a:xfrm>
            <a:off x="2120706" y="2350670"/>
            <a:ext cx="4606723" cy="957908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8" name="Group 15">
            <a:extLst>
              <a:ext uri="{FF2B5EF4-FFF2-40B4-BE49-F238E27FC236}">
                <a16:creationId xmlns:a16="http://schemas.microsoft.com/office/drawing/2014/main" id="{B803B44D-65A4-4AED-B5AB-B84F9B1AC63F}"/>
              </a:ext>
            </a:extLst>
          </p:cNvPr>
          <p:cNvGrpSpPr/>
          <p:nvPr/>
        </p:nvGrpSpPr>
        <p:grpSpPr>
          <a:xfrm>
            <a:off x="3450349" y="2792880"/>
            <a:ext cx="1233000" cy="383040"/>
            <a:chOff x="3487320" y="4830480"/>
            <a:chExt cx="1233000" cy="383040"/>
          </a:xfrm>
        </p:grpSpPr>
        <p:sp>
          <p:nvSpPr>
            <p:cNvPr id="19" name="CustomShape 16">
              <a:extLst>
                <a:ext uri="{FF2B5EF4-FFF2-40B4-BE49-F238E27FC236}">
                  <a16:creationId xmlns:a16="http://schemas.microsoft.com/office/drawing/2014/main" id="{F7484BAA-BF71-4F03-BC5E-83F121B57EF8}"/>
                </a:ext>
              </a:extLst>
            </p:cNvPr>
            <p:cNvSpPr/>
            <p:nvPr/>
          </p:nvSpPr>
          <p:spPr>
            <a:xfrm>
              <a:off x="3803872" y="4830480"/>
              <a:ext cx="616928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17">
              <a:extLst>
                <a:ext uri="{FF2B5EF4-FFF2-40B4-BE49-F238E27FC236}">
                  <a16:creationId xmlns:a16="http://schemas.microsoft.com/office/drawing/2014/main" id="{8504A7EF-C679-4F03-B85F-6F8A9111C353}"/>
                </a:ext>
              </a:extLst>
            </p:cNvPr>
            <p:cNvSpPr/>
            <p:nvPr/>
          </p:nvSpPr>
          <p:spPr>
            <a:xfrm>
              <a:off x="3487320" y="4848840"/>
              <a:ext cx="1233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A6186C66-1A1D-40BE-8FA3-8E3213B98D49}"/>
              </a:ext>
            </a:extLst>
          </p:cNvPr>
          <p:cNvGrpSpPr/>
          <p:nvPr/>
        </p:nvGrpSpPr>
        <p:grpSpPr>
          <a:xfrm>
            <a:off x="4754561" y="2488061"/>
            <a:ext cx="1490400" cy="656640"/>
            <a:chOff x="4877280" y="4653720"/>
            <a:chExt cx="1490400" cy="656640"/>
          </a:xfrm>
        </p:grpSpPr>
        <p:sp>
          <p:nvSpPr>
            <p:cNvPr id="22" name="CustomShape 19">
              <a:extLst>
                <a:ext uri="{FF2B5EF4-FFF2-40B4-BE49-F238E27FC236}">
                  <a16:creationId xmlns:a16="http://schemas.microsoft.com/office/drawing/2014/main" id="{2819D033-37B2-4703-AF85-E0BE4357548C}"/>
                </a:ext>
              </a:extLst>
            </p:cNvPr>
            <p:cNvSpPr/>
            <p:nvPr/>
          </p:nvSpPr>
          <p:spPr>
            <a:xfrm>
              <a:off x="4929224" y="4664520"/>
              <a:ext cx="1375329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" name="CustomShape 20">
              <a:extLst>
                <a:ext uri="{FF2B5EF4-FFF2-40B4-BE49-F238E27FC236}">
                  <a16:creationId xmlns:a16="http://schemas.microsoft.com/office/drawing/2014/main" id="{923E6515-CECB-4336-9738-C9853F9D8B53}"/>
                </a:ext>
              </a:extLst>
            </p:cNvPr>
            <p:cNvSpPr/>
            <p:nvPr/>
          </p:nvSpPr>
          <p:spPr>
            <a:xfrm>
              <a:off x="4877280" y="4653720"/>
              <a:ext cx="149040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1600" spc="-1" dirty="0">
                  <a:solidFill>
                    <a:srgbClr val="000000"/>
                  </a:solidFill>
                  <a:latin typeface="Times New Roman"/>
                </a:rPr>
                <a:t>Expected</a:t>
              </a:r>
              <a:endParaRPr lang="en-US" sz="16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6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600" b="0" strike="noStrike" spc="-1" dirty="0">
                <a:latin typeface="Arial"/>
              </a:endParaRPr>
            </a:p>
          </p:txBody>
        </p:sp>
      </p:grpSp>
      <p:grpSp>
        <p:nvGrpSpPr>
          <p:cNvPr id="24" name="Group 21">
            <a:extLst>
              <a:ext uri="{FF2B5EF4-FFF2-40B4-BE49-F238E27FC236}">
                <a16:creationId xmlns:a16="http://schemas.microsoft.com/office/drawing/2014/main" id="{BA5C5D17-7E03-40D2-AE60-60A084EF776B}"/>
              </a:ext>
            </a:extLst>
          </p:cNvPr>
          <p:cNvGrpSpPr/>
          <p:nvPr/>
        </p:nvGrpSpPr>
        <p:grpSpPr>
          <a:xfrm>
            <a:off x="7017551" y="2624910"/>
            <a:ext cx="1291680" cy="639000"/>
            <a:chOff x="6660720" y="4707288"/>
            <a:chExt cx="1291680" cy="639000"/>
          </a:xfrm>
        </p:grpSpPr>
        <p:sp>
          <p:nvSpPr>
            <p:cNvPr id="25" name="CustomShape 22">
              <a:extLst>
                <a:ext uri="{FF2B5EF4-FFF2-40B4-BE49-F238E27FC236}">
                  <a16:creationId xmlns:a16="http://schemas.microsoft.com/office/drawing/2014/main" id="{286EB2C9-E56A-448D-A550-8247C90A6208}"/>
                </a:ext>
              </a:extLst>
            </p:cNvPr>
            <p:cNvSpPr/>
            <p:nvPr/>
          </p:nvSpPr>
          <p:spPr>
            <a:xfrm>
              <a:off x="6791400" y="4749120"/>
              <a:ext cx="1027440" cy="542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" name="CustomShape 23">
              <a:extLst>
                <a:ext uri="{FF2B5EF4-FFF2-40B4-BE49-F238E27FC236}">
                  <a16:creationId xmlns:a16="http://schemas.microsoft.com/office/drawing/2014/main" id="{242F0636-E8DE-4BBB-ABA5-20A5F1D2B0D5}"/>
                </a:ext>
              </a:extLst>
            </p:cNvPr>
            <p:cNvSpPr/>
            <p:nvPr/>
          </p:nvSpPr>
          <p:spPr>
            <a:xfrm>
              <a:off x="6660720" y="4707288"/>
              <a:ext cx="1291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 dirty="0">
                  <a:solidFill>
                    <a:srgbClr val="000000"/>
                  </a:solidFill>
                  <a:latin typeface="Times New Roman"/>
                </a:rPr>
                <a:t>Loss Function</a:t>
              </a:r>
              <a:endParaRPr lang="en-US" sz="1600" b="0" strike="noStrike" spc="-1" dirty="0">
                <a:latin typeface="Arial"/>
              </a:endParaRPr>
            </a:p>
          </p:txBody>
        </p:sp>
      </p:grpSp>
      <p:grpSp>
        <p:nvGrpSpPr>
          <p:cNvPr id="27" name="Group 24">
            <a:extLst>
              <a:ext uri="{FF2B5EF4-FFF2-40B4-BE49-F238E27FC236}">
                <a16:creationId xmlns:a16="http://schemas.microsoft.com/office/drawing/2014/main" id="{FBA38677-AE92-49A3-B3A4-522A8B157B3C}"/>
              </a:ext>
            </a:extLst>
          </p:cNvPr>
          <p:cNvGrpSpPr/>
          <p:nvPr/>
        </p:nvGrpSpPr>
        <p:grpSpPr>
          <a:xfrm>
            <a:off x="6975148" y="3756516"/>
            <a:ext cx="1391727" cy="619125"/>
            <a:chOff x="6843568" y="3462540"/>
            <a:chExt cx="1449360" cy="647580"/>
          </a:xfrm>
        </p:grpSpPr>
        <p:sp>
          <p:nvSpPr>
            <p:cNvPr id="28" name="CustomShape 25">
              <a:extLst>
                <a:ext uri="{FF2B5EF4-FFF2-40B4-BE49-F238E27FC236}">
                  <a16:creationId xmlns:a16="http://schemas.microsoft.com/office/drawing/2014/main" id="{C0878674-AB82-4DA0-8D12-26B79DA5FEF5}"/>
                </a:ext>
              </a:extLst>
            </p:cNvPr>
            <p:cNvSpPr/>
            <p:nvPr/>
          </p:nvSpPr>
          <p:spPr>
            <a:xfrm>
              <a:off x="6931974" y="3464280"/>
              <a:ext cx="1268223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" name="CustomShape 26">
              <a:extLst>
                <a:ext uri="{FF2B5EF4-FFF2-40B4-BE49-F238E27FC236}">
                  <a16:creationId xmlns:a16="http://schemas.microsoft.com/office/drawing/2014/main" id="{1192CD65-3952-4404-AF84-3B65AF631C73}"/>
                </a:ext>
              </a:extLst>
            </p:cNvPr>
            <p:cNvSpPr/>
            <p:nvPr/>
          </p:nvSpPr>
          <p:spPr>
            <a:xfrm>
              <a:off x="6843568" y="346254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rgbClr val="000000"/>
                  </a:solidFill>
                  <a:latin typeface="Times New Roman"/>
                </a:rPr>
                <a:t>R</a:t>
              </a:r>
              <a:r>
                <a:rPr lang="en-US" altLang="zh-CN" sz="1600" spc="-1" dirty="0">
                  <a:solidFill>
                    <a:srgbClr val="000000"/>
                  </a:solidFill>
                  <a:latin typeface="Times New Roman"/>
                </a:rPr>
                <a:t>ecorded</a:t>
              </a:r>
              <a:endParaRPr lang="en-US" sz="16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6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600" b="0" strike="noStrike" spc="-1" dirty="0">
                <a:latin typeface="Arial"/>
              </a:endParaRPr>
            </a:p>
          </p:txBody>
        </p:sp>
      </p:grpSp>
      <p:sp>
        <p:nvSpPr>
          <p:cNvPr id="33" name="CustomShape 30">
            <a:extLst>
              <a:ext uri="{FF2B5EF4-FFF2-40B4-BE49-F238E27FC236}">
                <a16:creationId xmlns:a16="http://schemas.microsoft.com/office/drawing/2014/main" id="{E85AF90A-8316-4A55-BB97-B4F677A064A4}"/>
              </a:ext>
            </a:extLst>
          </p:cNvPr>
          <p:cNvSpPr/>
          <p:nvPr/>
        </p:nvSpPr>
        <p:spPr>
          <a:xfrm>
            <a:off x="3505960" y="4614889"/>
            <a:ext cx="6837934" cy="1127995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3" name="Group 43">
            <a:extLst>
              <a:ext uri="{FF2B5EF4-FFF2-40B4-BE49-F238E27FC236}">
                <a16:creationId xmlns:a16="http://schemas.microsoft.com/office/drawing/2014/main" id="{5C9B9DA3-69EA-4780-AF6E-4ED6EDB4458F}"/>
              </a:ext>
            </a:extLst>
          </p:cNvPr>
          <p:cNvGrpSpPr/>
          <p:nvPr/>
        </p:nvGrpSpPr>
        <p:grpSpPr>
          <a:xfrm>
            <a:off x="8154742" y="4797088"/>
            <a:ext cx="874962" cy="639000"/>
            <a:chOff x="8532627" y="3525240"/>
            <a:chExt cx="900812" cy="639000"/>
          </a:xfrm>
        </p:grpSpPr>
        <p:sp>
          <p:nvSpPr>
            <p:cNvPr id="44" name="CustomShape 44">
              <a:extLst>
                <a:ext uri="{FF2B5EF4-FFF2-40B4-BE49-F238E27FC236}">
                  <a16:creationId xmlns:a16="http://schemas.microsoft.com/office/drawing/2014/main" id="{F10E8D1D-39AF-422B-9186-66C4325F2683}"/>
                </a:ext>
              </a:extLst>
            </p:cNvPr>
            <p:cNvSpPr/>
            <p:nvPr/>
          </p:nvSpPr>
          <p:spPr>
            <a:xfrm>
              <a:off x="8534174" y="3564752"/>
              <a:ext cx="899265" cy="499729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" name="CustomShape 45">
              <a:extLst>
                <a:ext uri="{FF2B5EF4-FFF2-40B4-BE49-F238E27FC236}">
                  <a16:creationId xmlns:a16="http://schemas.microsoft.com/office/drawing/2014/main" id="{29714C71-4BDA-4113-B45E-1D14344F1896}"/>
                </a:ext>
              </a:extLst>
            </p:cNvPr>
            <p:cNvSpPr/>
            <p:nvPr/>
          </p:nvSpPr>
          <p:spPr>
            <a:xfrm>
              <a:off x="8532627" y="3525240"/>
              <a:ext cx="8935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 dirty="0">
                  <a:solidFill>
                    <a:srgbClr val="000000"/>
                  </a:solidFill>
                  <a:latin typeface="Times New Roman"/>
                </a:rPr>
                <a:t>Inverse </a:t>
              </a:r>
              <a:endParaRPr lang="en-US" sz="16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600" b="0" strike="noStrike" spc="-1" dirty="0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600" b="0" strike="noStrike" spc="-1" dirty="0">
                <a:latin typeface="Arial"/>
              </a:endParaRPr>
            </a:p>
          </p:txBody>
        </p:sp>
      </p:grpSp>
      <p:sp>
        <p:nvSpPr>
          <p:cNvPr id="46" name="CustomShape 46">
            <a:extLst>
              <a:ext uri="{FF2B5EF4-FFF2-40B4-BE49-F238E27FC236}">
                <a16:creationId xmlns:a16="http://schemas.microsoft.com/office/drawing/2014/main" id="{F3D038F7-C36E-4C75-88CB-9206504E34DE}"/>
              </a:ext>
            </a:extLst>
          </p:cNvPr>
          <p:cNvSpPr/>
          <p:nvPr/>
        </p:nvSpPr>
        <p:spPr>
          <a:xfrm>
            <a:off x="5872257" y="5379787"/>
            <a:ext cx="2898393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Times New Roman"/>
              </a:rPr>
              <a:t>Shadow </a:t>
            </a:r>
            <a:r>
              <a:rPr lang="en-US" sz="1600" b="1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altLang="zh-CN" sz="1600" b="1" spc="-1" dirty="0">
                <a:solidFill>
                  <a:srgbClr val="000000"/>
                </a:solidFill>
                <a:latin typeface="Times New Roman"/>
              </a:rPr>
              <a:t>udio </a:t>
            </a:r>
            <a:r>
              <a:rPr lang="en-US" sz="1600" b="1" strike="noStrike" spc="-1" dirty="0">
                <a:solidFill>
                  <a:srgbClr val="000000"/>
                </a:solidFill>
                <a:latin typeface="Times New Roman"/>
              </a:rPr>
              <a:t>Generator</a:t>
            </a:r>
            <a:endParaRPr lang="en-US" sz="1600" b="1" strike="noStrike" spc="-1" dirty="0">
              <a:latin typeface="Arial"/>
            </a:endParaRPr>
          </a:p>
        </p:txBody>
      </p:sp>
      <p:grpSp>
        <p:nvGrpSpPr>
          <p:cNvPr id="47" name="Group 47">
            <a:extLst>
              <a:ext uri="{FF2B5EF4-FFF2-40B4-BE49-F238E27FC236}">
                <a16:creationId xmlns:a16="http://schemas.microsoft.com/office/drawing/2014/main" id="{53839E82-4860-4571-B85F-48280A2727FA}"/>
              </a:ext>
            </a:extLst>
          </p:cNvPr>
          <p:cNvGrpSpPr/>
          <p:nvPr/>
        </p:nvGrpSpPr>
        <p:grpSpPr>
          <a:xfrm>
            <a:off x="8967713" y="4782028"/>
            <a:ext cx="1706424" cy="638640"/>
            <a:chOff x="9253043" y="3463920"/>
            <a:chExt cx="1484069" cy="445341"/>
          </a:xfrm>
        </p:grpSpPr>
        <p:sp>
          <p:nvSpPr>
            <p:cNvPr id="48" name="CustomShape 48">
              <a:extLst>
                <a:ext uri="{FF2B5EF4-FFF2-40B4-BE49-F238E27FC236}">
                  <a16:creationId xmlns:a16="http://schemas.microsoft.com/office/drawing/2014/main" id="{1D169C7F-B66F-48F6-84BB-4A5451E9F694}"/>
                </a:ext>
              </a:extLst>
            </p:cNvPr>
            <p:cNvSpPr/>
            <p:nvPr/>
          </p:nvSpPr>
          <p:spPr>
            <a:xfrm>
              <a:off x="9635089" y="3501850"/>
              <a:ext cx="718351" cy="375528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" name="CustomShape 49">
              <a:extLst>
                <a:ext uri="{FF2B5EF4-FFF2-40B4-BE49-F238E27FC236}">
                  <a16:creationId xmlns:a16="http://schemas.microsoft.com/office/drawing/2014/main" id="{B472C4FA-8F18-4980-B2E2-708171DFA612}"/>
                </a:ext>
              </a:extLst>
            </p:cNvPr>
            <p:cNvSpPr/>
            <p:nvPr/>
          </p:nvSpPr>
          <p:spPr>
            <a:xfrm>
              <a:off x="9253043" y="3463920"/>
              <a:ext cx="1484069" cy="44534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1600" spc="-1" dirty="0">
                  <a:solidFill>
                    <a:srgbClr val="000000"/>
                  </a:solidFill>
                  <a:latin typeface="Times New Roman"/>
                </a:rPr>
                <a:t>Shadow </a:t>
              </a:r>
            </a:p>
            <a:p>
              <a:pPr algn="ctr">
                <a:lnSpc>
                  <a:spcPct val="100000"/>
                </a:lnSpc>
              </a:pPr>
              <a:r>
                <a:rPr lang="en-US" sz="160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600" strike="noStrike" spc="-1" dirty="0">
                <a:latin typeface="Arial"/>
              </a:endParaRPr>
            </a:p>
          </p:txBody>
        </p:sp>
      </p:grpSp>
      <p:grpSp>
        <p:nvGrpSpPr>
          <p:cNvPr id="50" name="Group 50">
            <a:extLst>
              <a:ext uri="{FF2B5EF4-FFF2-40B4-BE49-F238E27FC236}">
                <a16:creationId xmlns:a16="http://schemas.microsoft.com/office/drawing/2014/main" id="{BA425628-6E32-491D-BDC9-EE60DC4A65DC}"/>
              </a:ext>
            </a:extLst>
          </p:cNvPr>
          <p:cNvGrpSpPr/>
          <p:nvPr/>
        </p:nvGrpSpPr>
        <p:grpSpPr>
          <a:xfrm>
            <a:off x="3424910" y="3895806"/>
            <a:ext cx="1198800" cy="344035"/>
            <a:chOff x="3345240" y="3602880"/>
            <a:chExt cx="1198800" cy="369000"/>
          </a:xfrm>
        </p:grpSpPr>
        <p:sp>
          <p:nvSpPr>
            <p:cNvPr id="51" name="CustomShape 51">
              <a:extLst>
                <a:ext uri="{FF2B5EF4-FFF2-40B4-BE49-F238E27FC236}">
                  <a16:creationId xmlns:a16="http://schemas.microsoft.com/office/drawing/2014/main" id="{923BE149-5D47-4A7E-B2AC-393498C52ED0}"/>
                </a:ext>
              </a:extLst>
            </p:cNvPr>
            <p:cNvSpPr/>
            <p:nvPr/>
          </p:nvSpPr>
          <p:spPr>
            <a:xfrm>
              <a:off x="3627219" y="3602880"/>
              <a:ext cx="63947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" name="CustomShape 52">
              <a:extLst>
                <a:ext uri="{FF2B5EF4-FFF2-40B4-BE49-F238E27FC236}">
                  <a16:creationId xmlns:a16="http://schemas.microsoft.com/office/drawing/2014/main" id="{80F2B5D2-753F-4EE2-B063-7ED57BF43A90}"/>
                </a:ext>
              </a:extLst>
            </p:cNvPr>
            <p:cNvSpPr/>
            <p:nvPr/>
          </p:nvSpPr>
          <p:spPr>
            <a:xfrm>
              <a:off x="3345240" y="360288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 dirty="0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600" b="0" strike="noStrike" spc="-1" dirty="0">
                <a:latin typeface="Arial"/>
              </a:endParaRPr>
            </a:p>
          </p:txBody>
        </p:sp>
      </p:grpSp>
      <p:sp>
        <p:nvSpPr>
          <p:cNvPr id="53" name="CustomShape 56">
            <a:extLst>
              <a:ext uri="{FF2B5EF4-FFF2-40B4-BE49-F238E27FC236}">
                <a16:creationId xmlns:a16="http://schemas.microsoft.com/office/drawing/2014/main" id="{0B5250FF-36F4-47EB-BD43-C9146AAC2E7D}"/>
              </a:ext>
            </a:extLst>
          </p:cNvPr>
          <p:cNvSpPr/>
          <p:nvPr/>
        </p:nvSpPr>
        <p:spPr>
          <a:xfrm rot="10800000" flipV="1">
            <a:off x="3368081" y="5021934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8CCEE647-D743-41B8-8588-B1544AE7E132}"/>
              </a:ext>
            </a:extLst>
          </p:cNvPr>
          <p:cNvGrpSpPr/>
          <p:nvPr/>
        </p:nvGrpSpPr>
        <p:grpSpPr>
          <a:xfrm>
            <a:off x="8712085" y="3412094"/>
            <a:ext cx="118800" cy="367158"/>
            <a:chOff x="5073670" y="3174250"/>
            <a:chExt cx="118800" cy="367158"/>
          </a:xfrm>
        </p:grpSpPr>
        <p:sp>
          <p:nvSpPr>
            <p:cNvPr id="56" name="CustomShape 59">
              <a:extLst>
                <a:ext uri="{FF2B5EF4-FFF2-40B4-BE49-F238E27FC236}">
                  <a16:creationId xmlns:a16="http://schemas.microsoft.com/office/drawing/2014/main" id="{1E2EB461-50B5-40CB-883A-0FE3F403E047}"/>
                </a:ext>
              </a:extLst>
            </p:cNvPr>
            <p:cNvSpPr/>
            <p:nvPr/>
          </p:nvSpPr>
          <p:spPr>
            <a:xfrm rot="5400000">
              <a:off x="5063770" y="3412708"/>
              <a:ext cx="138600" cy="118800"/>
            </a:xfrm>
            <a:custGeom>
              <a:avLst/>
              <a:gdLst/>
              <a:ahLst/>
              <a:cxnLst/>
              <a:rect l="l" t="t" r="r" b="b"/>
              <a:pathLst>
                <a:path w="1395" h="1198">
                  <a:moveTo>
                    <a:pt x="22" y="1141"/>
                  </a:moveTo>
                  <a:cubicBezTo>
                    <a:pt x="38" y="1177"/>
                    <a:pt x="73" y="1198"/>
                    <a:pt x="111" y="1198"/>
                  </a:cubicBezTo>
                  <a:cubicBezTo>
                    <a:pt x="124" y="1198"/>
                    <a:pt x="138" y="1195"/>
                    <a:pt x="151" y="1189"/>
                  </a:cubicBezTo>
                  <a:lnTo>
                    <a:pt x="1336" y="653"/>
                  </a:lnTo>
                  <a:cubicBezTo>
                    <a:pt x="1372" y="637"/>
                    <a:pt x="1395" y="601"/>
                    <a:pt x="1393" y="562"/>
                  </a:cubicBezTo>
                  <a:cubicBezTo>
                    <a:pt x="1392" y="522"/>
                    <a:pt x="1368" y="488"/>
                    <a:pt x="1331" y="474"/>
                  </a:cubicBezTo>
                  <a:lnTo>
                    <a:pt x="145" y="19"/>
                  </a:lnTo>
                  <a:cubicBezTo>
                    <a:pt x="95" y="0"/>
                    <a:pt x="39" y="25"/>
                    <a:pt x="20" y="75"/>
                  </a:cubicBezTo>
                  <a:cubicBezTo>
                    <a:pt x="0" y="125"/>
                    <a:pt x="25" y="182"/>
                    <a:pt x="76" y="201"/>
                  </a:cubicBezTo>
                  <a:lnTo>
                    <a:pt x="1043" y="572"/>
                  </a:lnTo>
                  <a:lnTo>
                    <a:pt x="70" y="1012"/>
                  </a:lnTo>
                  <a:cubicBezTo>
                    <a:pt x="21" y="1034"/>
                    <a:pt x="0" y="1092"/>
                    <a:pt x="22" y="11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Line 60">
              <a:extLst>
                <a:ext uri="{FF2B5EF4-FFF2-40B4-BE49-F238E27FC236}">
                  <a16:creationId xmlns:a16="http://schemas.microsoft.com/office/drawing/2014/main" id="{3F5A484A-25FD-4E8A-BD9B-CB0289C19437}"/>
                </a:ext>
              </a:extLst>
            </p:cNvPr>
            <p:cNvSpPr/>
            <p:nvPr/>
          </p:nvSpPr>
          <p:spPr>
            <a:xfrm flipV="1">
              <a:off x="5132890" y="3174250"/>
              <a:ext cx="0" cy="298938"/>
            </a:xfrm>
            <a:prstGeom prst="line">
              <a:avLst/>
            </a:prstGeom>
            <a:ln w="38160">
              <a:solidFill>
                <a:srgbClr val="000000"/>
              </a:solidFill>
              <a:custDash>
                <a:ds d="300000" sp="100000"/>
              </a:custDash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9" name="CustomShape 64">
            <a:extLst>
              <a:ext uri="{FF2B5EF4-FFF2-40B4-BE49-F238E27FC236}">
                <a16:creationId xmlns:a16="http://schemas.microsoft.com/office/drawing/2014/main" id="{06D02D7B-C5B9-4980-AFC0-3F9CB12F8F38}"/>
              </a:ext>
            </a:extLst>
          </p:cNvPr>
          <p:cNvSpPr/>
          <p:nvPr/>
        </p:nvSpPr>
        <p:spPr>
          <a:xfrm rot="10800000" flipV="1">
            <a:off x="3356669" y="3987371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65">
            <a:extLst>
              <a:ext uri="{FF2B5EF4-FFF2-40B4-BE49-F238E27FC236}">
                <a16:creationId xmlns:a16="http://schemas.microsoft.com/office/drawing/2014/main" id="{32BCBBA3-46CD-4F49-8B3E-D262A80A7D0F}"/>
              </a:ext>
            </a:extLst>
          </p:cNvPr>
          <p:cNvSpPr/>
          <p:nvPr/>
        </p:nvSpPr>
        <p:spPr>
          <a:xfrm rot="10800000" flipV="1">
            <a:off x="4410199" y="3987371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2" name="Group 53">
            <a:extLst>
              <a:ext uri="{FF2B5EF4-FFF2-40B4-BE49-F238E27FC236}">
                <a16:creationId xmlns:a16="http://schemas.microsoft.com/office/drawing/2014/main" id="{0634354A-ED37-4D18-ACC9-EFFFE161D3CE}"/>
              </a:ext>
            </a:extLst>
          </p:cNvPr>
          <p:cNvGrpSpPr/>
          <p:nvPr/>
        </p:nvGrpSpPr>
        <p:grpSpPr>
          <a:xfrm>
            <a:off x="6353359" y="3867846"/>
            <a:ext cx="337680" cy="455400"/>
            <a:chOff x="6341400" y="3605587"/>
            <a:chExt cx="337680" cy="455400"/>
          </a:xfrm>
        </p:grpSpPr>
        <p:sp>
          <p:nvSpPr>
            <p:cNvPr id="65" name="CustomShape 54">
              <a:extLst>
                <a:ext uri="{FF2B5EF4-FFF2-40B4-BE49-F238E27FC236}">
                  <a16:creationId xmlns:a16="http://schemas.microsoft.com/office/drawing/2014/main" id="{ACC0DE03-E412-463A-84F0-1D0B9B8CEED4}"/>
                </a:ext>
              </a:extLst>
            </p:cNvPr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" name="CustomShape 55">
              <a:extLst>
                <a:ext uri="{FF2B5EF4-FFF2-40B4-BE49-F238E27FC236}">
                  <a16:creationId xmlns:a16="http://schemas.microsoft.com/office/drawing/2014/main" id="{FACE31D5-8E20-4CDA-9689-E3B599F19088}"/>
                </a:ext>
              </a:extLst>
            </p:cNvPr>
            <p:cNvSpPr/>
            <p:nvPr/>
          </p:nvSpPr>
          <p:spPr>
            <a:xfrm>
              <a:off x="6345720" y="3605587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000" b="1" spc="-1" dirty="0">
                  <a:solidFill>
                    <a:srgbClr val="000000"/>
                  </a:solidFill>
                  <a:latin typeface="Times New Roman"/>
                </a:rPr>
                <a:t>+</a:t>
              </a:r>
              <a:endParaRPr lang="en-US" sz="2000" b="1" strike="noStrike" spc="-1" dirty="0">
                <a:latin typeface="Arial"/>
              </a:endParaRPr>
            </a:p>
          </p:txBody>
        </p:sp>
      </p:grpSp>
      <p:sp>
        <p:nvSpPr>
          <p:cNvPr id="63" name="CustomShape 66">
            <a:extLst>
              <a:ext uri="{FF2B5EF4-FFF2-40B4-BE49-F238E27FC236}">
                <a16:creationId xmlns:a16="http://schemas.microsoft.com/office/drawing/2014/main" id="{69CABEC3-2CC2-439F-80E9-C9D158B9FF9D}"/>
              </a:ext>
            </a:extLst>
          </p:cNvPr>
          <p:cNvSpPr/>
          <p:nvPr/>
        </p:nvSpPr>
        <p:spPr>
          <a:xfrm rot="10800000" flipV="1">
            <a:off x="6015227" y="4002611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67">
            <a:extLst>
              <a:ext uri="{FF2B5EF4-FFF2-40B4-BE49-F238E27FC236}">
                <a16:creationId xmlns:a16="http://schemas.microsoft.com/office/drawing/2014/main" id="{78CFC594-2CA7-458F-BFF6-49055AED56B7}"/>
              </a:ext>
            </a:extLst>
          </p:cNvPr>
          <p:cNvSpPr/>
          <p:nvPr/>
        </p:nvSpPr>
        <p:spPr>
          <a:xfrm rot="10800000" flipV="1">
            <a:off x="6139172" y="5021934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70">
            <a:extLst>
              <a:ext uri="{FF2B5EF4-FFF2-40B4-BE49-F238E27FC236}">
                <a16:creationId xmlns:a16="http://schemas.microsoft.com/office/drawing/2014/main" id="{1D5B1EB7-D85F-4D84-AC05-544F4B7B3ED8}"/>
              </a:ext>
            </a:extLst>
          </p:cNvPr>
          <p:cNvSpPr/>
          <p:nvPr/>
        </p:nvSpPr>
        <p:spPr>
          <a:xfrm rot="3843974" flipV="1">
            <a:off x="6548919" y="4464818"/>
            <a:ext cx="443569" cy="118007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72">
            <a:extLst>
              <a:ext uri="{FF2B5EF4-FFF2-40B4-BE49-F238E27FC236}">
                <a16:creationId xmlns:a16="http://schemas.microsoft.com/office/drawing/2014/main" id="{DE2E27C2-6473-4B57-840B-0F3EC3E0E98C}"/>
              </a:ext>
            </a:extLst>
          </p:cNvPr>
          <p:cNvSpPr/>
          <p:nvPr/>
        </p:nvSpPr>
        <p:spPr>
          <a:xfrm rot="10800000" flipV="1">
            <a:off x="3386508" y="2925782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73">
            <a:extLst>
              <a:ext uri="{FF2B5EF4-FFF2-40B4-BE49-F238E27FC236}">
                <a16:creationId xmlns:a16="http://schemas.microsoft.com/office/drawing/2014/main" id="{AA482F08-EE7F-4317-B0E8-3684B7DE638F}"/>
              </a:ext>
            </a:extLst>
          </p:cNvPr>
          <p:cNvSpPr/>
          <p:nvPr/>
        </p:nvSpPr>
        <p:spPr>
          <a:xfrm rot="10800000" flipV="1">
            <a:off x="4447670" y="2925782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74">
            <a:extLst>
              <a:ext uri="{FF2B5EF4-FFF2-40B4-BE49-F238E27FC236}">
                <a16:creationId xmlns:a16="http://schemas.microsoft.com/office/drawing/2014/main" id="{BFF8D9B8-C80D-4AE5-9CE5-598E5B63D946}"/>
              </a:ext>
            </a:extLst>
          </p:cNvPr>
          <p:cNvSpPr/>
          <p:nvPr/>
        </p:nvSpPr>
        <p:spPr>
          <a:xfrm rot="10800000" flipV="1">
            <a:off x="6450594" y="2910756"/>
            <a:ext cx="559620" cy="152092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CustomShape 76">
            <a:extLst>
              <a:ext uri="{FF2B5EF4-FFF2-40B4-BE49-F238E27FC236}">
                <a16:creationId xmlns:a16="http://schemas.microsoft.com/office/drawing/2014/main" id="{43D7526D-94A2-4866-B9EF-5A3E4642D392}"/>
              </a:ext>
            </a:extLst>
          </p:cNvPr>
          <p:cNvSpPr/>
          <p:nvPr/>
        </p:nvSpPr>
        <p:spPr>
          <a:xfrm rot="10800000" flipV="1">
            <a:off x="4738435" y="5021934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CustomShape 77">
            <a:extLst>
              <a:ext uri="{FF2B5EF4-FFF2-40B4-BE49-F238E27FC236}">
                <a16:creationId xmlns:a16="http://schemas.microsoft.com/office/drawing/2014/main" id="{587B57DC-D522-4CDB-8D96-8B701744B534}"/>
              </a:ext>
            </a:extLst>
          </p:cNvPr>
          <p:cNvSpPr/>
          <p:nvPr/>
        </p:nvSpPr>
        <p:spPr>
          <a:xfrm rot="16200000" flipV="1">
            <a:off x="5311001" y="454319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Line 67">
            <a:extLst>
              <a:ext uri="{FF2B5EF4-FFF2-40B4-BE49-F238E27FC236}">
                <a16:creationId xmlns:a16="http://schemas.microsoft.com/office/drawing/2014/main" id="{92496FF7-B87F-4C65-96EF-3D751AFF2C59}"/>
              </a:ext>
            </a:extLst>
          </p:cNvPr>
          <p:cNvSpPr/>
          <p:nvPr/>
        </p:nvSpPr>
        <p:spPr>
          <a:xfrm flipV="1">
            <a:off x="2733246" y="3460862"/>
            <a:ext cx="360" cy="1929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Line 68">
            <a:extLst>
              <a:ext uri="{FF2B5EF4-FFF2-40B4-BE49-F238E27FC236}">
                <a16:creationId xmlns:a16="http://schemas.microsoft.com/office/drawing/2014/main" id="{3DBF67C1-23B0-4EC3-9083-8DA067B67663}"/>
              </a:ext>
            </a:extLst>
          </p:cNvPr>
          <p:cNvSpPr/>
          <p:nvPr/>
        </p:nvSpPr>
        <p:spPr>
          <a:xfrm flipH="1">
            <a:off x="2742354" y="3463850"/>
            <a:ext cx="6028296" cy="12361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6" name="Group 98">
            <a:extLst>
              <a:ext uri="{FF2B5EF4-FFF2-40B4-BE49-F238E27FC236}">
                <a16:creationId xmlns:a16="http://schemas.microsoft.com/office/drawing/2014/main" id="{049B7DE7-BA9E-492F-BB23-B72DC392C5FF}"/>
              </a:ext>
            </a:extLst>
          </p:cNvPr>
          <p:cNvGrpSpPr/>
          <p:nvPr/>
        </p:nvGrpSpPr>
        <p:grpSpPr>
          <a:xfrm>
            <a:off x="8623474" y="3793306"/>
            <a:ext cx="1537029" cy="639000"/>
            <a:chOff x="6091372" y="4366261"/>
            <a:chExt cx="830766" cy="639000"/>
          </a:xfrm>
        </p:grpSpPr>
        <p:sp>
          <p:nvSpPr>
            <p:cNvPr id="77" name="CustomShape 99">
              <a:extLst>
                <a:ext uri="{FF2B5EF4-FFF2-40B4-BE49-F238E27FC236}">
                  <a16:creationId xmlns:a16="http://schemas.microsoft.com/office/drawing/2014/main" id="{500CB4FE-D8B7-4768-9EB2-8D0F900A914E}"/>
                </a:ext>
              </a:extLst>
            </p:cNvPr>
            <p:cNvSpPr/>
            <p:nvPr/>
          </p:nvSpPr>
          <p:spPr>
            <a:xfrm>
              <a:off x="6091372" y="4385880"/>
              <a:ext cx="830766" cy="331381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" name="CustomShape 100">
              <a:extLst>
                <a:ext uri="{FF2B5EF4-FFF2-40B4-BE49-F238E27FC236}">
                  <a16:creationId xmlns:a16="http://schemas.microsoft.com/office/drawing/2014/main" id="{5579288F-A94E-407B-ACE7-26577D7C28DC}"/>
                </a:ext>
              </a:extLst>
            </p:cNvPr>
            <p:cNvSpPr/>
            <p:nvPr/>
          </p:nvSpPr>
          <p:spPr>
            <a:xfrm>
              <a:off x="6110357" y="4366261"/>
              <a:ext cx="8117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 dirty="0">
                  <a:solidFill>
                    <a:srgbClr val="000000"/>
                  </a:solidFill>
                  <a:latin typeface="Times New Roman"/>
                </a:rPr>
                <a:t>Wireless Channel</a:t>
              </a:r>
              <a:endParaRPr lang="en-US" sz="1600" b="0" strike="noStrike" spc="-1" dirty="0">
                <a:latin typeface="Arial"/>
              </a:endParaRPr>
            </a:p>
          </p:txBody>
        </p:sp>
      </p:grpSp>
      <p:sp>
        <p:nvSpPr>
          <p:cNvPr id="81" name="CustomShape 69">
            <a:extLst>
              <a:ext uri="{FF2B5EF4-FFF2-40B4-BE49-F238E27FC236}">
                <a16:creationId xmlns:a16="http://schemas.microsoft.com/office/drawing/2014/main" id="{0BE5AF8C-B417-4C49-B467-EA2D96FF7A81}"/>
              </a:ext>
            </a:extLst>
          </p:cNvPr>
          <p:cNvSpPr/>
          <p:nvPr/>
        </p:nvSpPr>
        <p:spPr>
          <a:xfrm rot="5400000" flipV="1">
            <a:off x="9643230" y="3520172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2" name="Group 47">
            <a:extLst>
              <a:ext uri="{FF2B5EF4-FFF2-40B4-BE49-F238E27FC236}">
                <a16:creationId xmlns:a16="http://schemas.microsoft.com/office/drawing/2014/main" id="{E1572EF0-919B-4A6F-B2BA-E6C242E8FAEB}"/>
              </a:ext>
            </a:extLst>
          </p:cNvPr>
          <p:cNvGrpSpPr/>
          <p:nvPr/>
        </p:nvGrpSpPr>
        <p:grpSpPr>
          <a:xfrm>
            <a:off x="8397513" y="2948509"/>
            <a:ext cx="2043505" cy="651192"/>
            <a:chOff x="9329037" y="3463920"/>
            <a:chExt cx="1384154" cy="651192"/>
          </a:xfrm>
        </p:grpSpPr>
        <p:sp>
          <p:nvSpPr>
            <p:cNvPr id="83" name="CustomShape 48">
              <a:extLst>
                <a:ext uri="{FF2B5EF4-FFF2-40B4-BE49-F238E27FC236}">
                  <a16:creationId xmlns:a16="http://schemas.microsoft.com/office/drawing/2014/main" id="{CC23E926-985D-4186-9886-613B888C4650}"/>
                </a:ext>
              </a:extLst>
            </p:cNvPr>
            <p:cNvSpPr/>
            <p:nvPr/>
          </p:nvSpPr>
          <p:spPr>
            <a:xfrm>
              <a:off x="9470269" y="3463920"/>
              <a:ext cx="1052912" cy="373032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" name="CustomShape 49">
              <a:extLst>
                <a:ext uri="{FF2B5EF4-FFF2-40B4-BE49-F238E27FC236}">
                  <a16:creationId xmlns:a16="http://schemas.microsoft.com/office/drawing/2014/main" id="{3E239B1C-D3D4-4077-ACB9-DC0ED692BB69}"/>
                </a:ext>
              </a:extLst>
            </p:cNvPr>
            <p:cNvSpPr/>
            <p:nvPr/>
          </p:nvSpPr>
          <p:spPr>
            <a:xfrm>
              <a:off x="9329037" y="3476112"/>
              <a:ext cx="1384154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1600" spc="-1" dirty="0">
                  <a:solidFill>
                    <a:srgbClr val="000000"/>
                  </a:solidFill>
                  <a:latin typeface="Times New Roman"/>
                </a:rPr>
                <a:t>Recorded </a:t>
              </a:r>
              <a:r>
                <a:rPr lang="en-US" sz="160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600" strike="noStrike" spc="-1" dirty="0">
                <a:latin typeface="Arial"/>
              </a:endParaRPr>
            </a:p>
          </p:txBody>
        </p:sp>
      </p:grpSp>
      <p:grpSp>
        <p:nvGrpSpPr>
          <p:cNvPr id="85" name="Group 24">
            <a:extLst>
              <a:ext uri="{FF2B5EF4-FFF2-40B4-BE49-F238E27FC236}">
                <a16:creationId xmlns:a16="http://schemas.microsoft.com/office/drawing/2014/main" id="{119B4D4B-A6DF-40C0-A9B9-550698647FB7}"/>
              </a:ext>
            </a:extLst>
          </p:cNvPr>
          <p:cNvGrpSpPr/>
          <p:nvPr/>
        </p:nvGrpSpPr>
        <p:grpSpPr>
          <a:xfrm>
            <a:off x="6443341" y="4804834"/>
            <a:ext cx="1391287" cy="593028"/>
            <a:chOff x="6859440" y="3454920"/>
            <a:chExt cx="1449360" cy="655200"/>
          </a:xfrm>
        </p:grpSpPr>
        <p:sp>
          <p:nvSpPr>
            <p:cNvPr id="86" name="CustomShape 25">
              <a:extLst>
                <a:ext uri="{FF2B5EF4-FFF2-40B4-BE49-F238E27FC236}">
                  <a16:creationId xmlns:a16="http://schemas.microsoft.com/office/drawing/2014/main" id="{CD6023BE-34D4-460E-8796-951C5871B252}"/>
                </a:ext>
              </a:extLst>
            </p:cNvPr>
            <p:cNvSpPr/>
            <p:nvPr/>
          </p:nvSpPr>
          <p:spPr>
            <a:xfrm>
              <a:off x="6939664" y="3464280"/>
              <a:ext cx="1285604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" name="CustomShape 26">
              <a:extLst>
                <a:ext uri="{FF2B5EF4-FFF2-40B4-BE49-F238E27FC236}">
                  <a16:creationId xmlns:a16="http://schemas.microsoft.com/office/drawing/2014/main" id="{11ACEC64-F3DF-4D13-AA42-3C51DC34E5A5}"/>
                </a:ext>
              </a:extLst>
            </p:cNvPr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rgbClr val="000000"/>
                  </a:solidFill>
                  <a:latin typeface="Times New Roman"/>
                </a:rPr>
                <a:t>Shadow</a:t>
              </a:r>
              <a:endParaRPr lang="en-US" sz="16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6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600" b="0" strike="noStrike" spc="-1" dirty="0">
                <a:latin typeface="Arial"/>
              </a:endParaRPr>
            </a:p>
          </p:txBody>
        </p:sp>
      </p:grpSp>
      <p:grpSp>
        <p:nvGrpSpPr>
          <p:cNvPr id="88" name="Group 53">
            <a:extLst>
              <a:ext uri="{FF2B5EF4-FFF2-40B4-BE49-F238E27FC236}">
                <a16:creationId xmlns:a16="http://schemas.microsoft.com/office/drawing/2014/main" id="{A84E3CC1-89BA-4020-9CF6-3FEA220484A4}"/>
              </a:ext>
            </a:extLst>
          </p:cNvPr>
          <p:cNvGrpSpPr/>
          <p:nvPr/>
        </p:nvGrpSpPr>
        <p:grpSpPr>
          <a:xfrm>
            <a:off x="9240482" y="3349432"/>
            <a:ext cx="337680" cy="455400"/>
            <a:chOff x="6228279" y="3598816"/>
            <a:chExt cx="337680" cy="455400"/>
          </a:xfrm>
        </p:grpSpPr>
        <p:sp>
          <p:nvSpPr>
            <p:cNvPr id="89" name="CustomShape 54">
              <a:extLst>
                <a:ext uri="{FF2B5EF4-FFF2-40B4-BE49-F238E27FC236}">
                  <a16:creationId xmlns:a16="http://schemas.microsoft.com/office/drawing/2014/main" id="{CE77791B-735C-4C51-B440-443615E1AC5B}"/>
                </a:ext>
              </a:extLst>
            </p:cNvPr>
            <p:cNvSpPr/>
            <p:nvPr/>
          </p:nvSpPr>
          <p:spPr>
            <a:xfrm>
              <a:off x="6228279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" name="CustomShape 55">
              <a:extLst>
                <a:ext uri="{FF2B5EF4-FFF2-40B4-BE49-F238E27FC236}">
                  <a16:creationId xmlns:a16="http://schemas.microsoft.com/office/drawing/2014/main" id="{99C1FB84-1D86-492F-8A43-759A6F017D64}"/>
                </a:ext>
              </a:extLst>
            </p:cNvPr>
            <p:cNvSpPr/>
            <p:nvPr/>
          </p:nvSpPr>
          <p:spPr>
            <a:xfrm>
              <a:off x="6232599" y="3598816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000" b="1" spc="-1" dirty="0">
                  <a:solidFill>
                    <a:srgbClr val="000000"/>
                  </a:solidFill>
                  <a:latin typeface="Times New Roman"/>
                </a:rPr>
                <a:t>+</a:t>
              </a:r>
              <a:endParaRPr lang="en-US" sz="2000" b="1" strike="noStrike" spc="-1" dirty="0">
                <a:latin typeface="Arial"/>
              </a:endParaRPr>
            </a:p>
          </p:txBody>
        </p:sp>
      </p:grpSp>
      <p:sp>
        <p:nvSpPr>
          <p:cNvPr id="92" name="CustomShape 63">
            <a:extLst>
              <a:ext uri="{FF2B5EF4-FFF2-40B4-BE49-F238E27FC236}">
                <a16:creationId xmlns:a16="http://schemas.microsoft.com/office/drawing/2014/main" id="{F75DDF19-70F5-475F-A38F-663B23C07D31}"/>
              </a:ext>
            </a:extLst>
          </p:cNvPr>
          <p:cNvSpPr/>
          <p:nvPr/>
        </p:nvSpPr>
        <p:spPr>
          <a:xfrm rot="5400000" flipV="1">
            <a:off x="7484464" y="3377184"/>
            <a:ext cx="357855" cy="145809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63">
            <a:extLst>
              <a:ext uri="{FF2B5EF4-FFF2-40B4-BE49-F238E27FC236}">
                <a16:creationId xmlns:a16="http://schemas.microsoft.com/office/drawing/2014/main" id="{C7ED9CAC-4BDB-4660-B0D2-D6162DD4376F}"/>
              </a:ext>
            </a:extLst>
          </p:cNvPr>
          <p:cNvSpPr/>
          <p:nvPr/>
        </p:nvSpPr>
        <p:spPr>
          <a:xfrm rot="10800000" flipV="1">
            <a:off x="9059176" y="5021934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77">
            <a:extLst>
              <a:ext uri="{FF2B5EF4-FFF2-40B4-BE49-F238E27FC236}">
                <a16:creationId xmlns:a16="http://schemas.microsoft.com/office/drawing/2014/main" id="{57C29995-22D7-4AF1-9A6B-255B2D6CA97A}"/>
              </a:ext>
            </a:extLst>
          </p:cNvPr>
          <p:cNvSpPr/>
          <p:nvPr/>
        </p:nvSpPr>
        <p:spPr>
          <a:xfrm rot="10800000" flipV="1">
            <a:off x="7808929" y="5021934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TextShape 75">
            <a:extLst>
              <a:ext uri="{FF2B5EF4-FFF2-40B4-BE49-F238E27FC236}">
                <a16:creationId xmlns:a16="http://schemas.microsoft.com/office/drawing/2014/main" id="{97C01759-E772-4E46-91CE-636487535D82}"/>
              </a:ext>
            </a:extLst>
          </p:cNvPr>
          <p:cNvSpPr txBox="1"/>
          <p:nvPr/>
        </p:nvSpPr>
        <p:spPr>
          <a:xfrm>
            <a:off x="457199" y="274320"/>
            <a:ext cx="975675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altLang="zh-CN" spc="-1" dirty="0"/>
              <a:t>V - final</a:t>
            </a:r>
          </a:p>
        </p:txBody>
      </p:sp>
      <p:sp>
        <p:nvSpPr>
          <p:cNvPr id="100" name="CustomShape 63">
            <a:extLst>
              <a:ext uri="{FF2B5EF4-FFF2-40B4-BE49-F238E27FC236}">
                <a16:creationId xmlns:a16="http://schemas.microsoft.com/office/drawing/2014/main" id="{EA6A8193-B0FF-4A13-8737-53C6ECF7BE56}"/>
              </a:ext>
            </a:extLst>
          </p:cNvPr>
          <p:cNvSpPr/>
          <p:nvPr/>
        </p:nvSpPr>
        <p:spPr>
          <a:xfrm rot="10800000" flipV="1">
            <a:off x="6737209" y="4010231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46">
            <a:extLst>
              <a:ext uri="{FF2B5EF4-FFF2-40B4-BE49-F238E27FC236}">
                <a16:creationId xmlns:a16="http://schemas.microsoft.com/office/drawing/2014/main" id="{D956DC79-8C39-447E-97C1-46628CD7ED6A}"/>
              </a:ext>
            </a:extLst>
          </p:cNvPr>
          <p:cNvSpPr/>
          <p:nvPr/>
        </p:nvSpPr>
        <p:spPr>
          <a:xfrm>
            <a:off x="2968479" y="2453488"/>
            <a:ext cx="2192667" cy="3927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Times New Roman"/>
              </a:rPr>
              <a:t>G</a:t>
            </a:r>
            <a:r>
              <a:rPr lang="en-US" altLang="zh-CN" sz="1600" b="1" strike="noStrike" spc="-1" dirty="0">
                <a:solidFill>
                  <a:srgbClr val="000000"/>
                </a:solidFill>
                <a:latin typeface="Times New Roman"/>
              </a:rPr>
              <a:t>round Truth</a:t>
            </a:r>
            <a:endParaRPr lang="en-US" sz="1600" b="1" strike="noStrike" spc="-1" dirty="0">
              <a:latin typeface="Arial"/>
            </a:endParaRPr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D812C7C1-2F09-4D34-9E25-262D3485C42A}"/>
              </a:ext>
            </a:extLst>
          </p:cNvPr>
          <p:cNvGrpSpPr/>
          <p:nvPr/>
        </p:nvGrpSpPr>
        <p:grpSpPr>
          <a:xfrm rot="10800000">
            <a:off x="9739858" y="4162727"/>
            <a:ext cx="118800" cy="630659"/>
            <a:chOff x="5073670" y="2910749"/>
            <a:chExt cx="118800" cy="630659"/>
          </a:xfrm>
        </p:grpSpPr>
        <p:sp>
          <p:nvSpPr>
            <p:cNvPr id="106" name="CustomShape 59">
              <a:extLst>
                <a:ext uri="{FF2B5EF4-FFF2-40B4-BE49-F238E27FC236}">
                  <a16:creationId xmlns:a16="http://schemas.microsoft.com/office/drawing/2014/main" id="{B6BBCE8F-2B46-4650-8C58-BEF7CDFDB3CA}"/>
                </a:ext>
              </a:extLst>
            </p:cNvPr>
            <p:cNvSpPr/>
            <p:nvPr/>
          </p:nvSpPr>
          <p:spPr>
            <a:xfrm rot="5400000">
              <a:off x="5063770" y="3412708"/>
              <a:ext cx="138600" cy="118800"/>
            </a:xfrm>
            <a:custGeom>
              <a:avLst/>
              <a:gdLst/>
              <a:ahLst/>
              <a:cxnLst/>
              <a:rect l="l" t="t" r="r" b="b"/>
              <a:pathLst>
                <a:path w="1395" h="1198">
                  <a:moveTo>
                    <a:pt x="22" y="1141"/>
                  </a:moveTo>
                  <a:cubicBezTo>
                    <a:pt x="38" y="1177"/>
                    <a:pt x="73" y="1198"/>
                    <a:pt x="111" y="1198"/>
                  </a:cubicBezTo>
                  <a:cubicBezTo>
                    <a:pt x="124" y="1198"/>
                    <a:pt x="138" y="1195"/>
                    <a:pt x="151" y="1189"/>
                  </a:cubicBezTo>
                  <a:lnTo>
                    <a:pt x="1336" y="653"/>
                  </a:lnTo>
                  <a:cubicBezTo>
                    <a:pt x="1372" y="637"/>
                    <a:pt x="1395" y="601"/>
                    <a:pt x="1393" y="562"/>
                  </a:cubicBezTo>
                  <a:cubicBezTo>
                    <a:pt x="1392" y="522"/>
                    <a:pt x="1368" y="488"/>
                    <a:pt x="1331" y="474"/>
                  </a:cubicBezTo>
                  <a:lnTo>
                    <a:pt x="145" y="19"/>
                  </a:lnTo>
                  <a:cubicBezTo>
                    <a:pt x="95" y="0"/>
                    <a:pt x="39" y="25"/>
                    <a:pt x="20" y="75"/>
                  </a:cubicBezTo>
                  <a:cubicBezTo>
                    <a:pt x="0" y="125"/>
                    <a:pt x="25" y="182"/>
                    <a:pt x="76" y="201"/>
                  </a:cubicBezTo>
                  <a:lnTo>
                    <a:pt x="1043" y="572"/>
                  </a:lnTo>
                  <a:lnTo>
                    <a:pt x="70" y="1012"/>
                  </a:lnTo>
                  <a:cubicBezTo>
                    <a:pt x="21" y="1034"/>
                    <a:pt x="0" y="1092"/>
                    <a:pt x="22" y="11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Line 60">
              <a:extLst>
                <a:ext uri="{FF2B5EF4-FFF2-40B4-BE49-F238E27FC236}">
                  <a16:creationId xmlns:a16="http://schemas.microsoft.com/office/drawing/2014/main" id="{DBA98AC3-1FF7-4287-9675-6F3DE8581F29}"/>
                </a:ext>
              </a:extLst>
            </p:cNvPr>
            <p:cNvSpPr/>
            <p:nvPr/>
          </p:nvSpPr>
          <p:spPr>
            <a:xfrm flipV="1">
              <a:off x="5132890" y="2910749"/>
              <a:ext cx="0" cy="562440"/>
            </a:xfrm>
            <a:prstGeom prst="line">
              <a:avLst/>
            </a:prstGeom>
            <a:ln w="38160">
              <a:solidFill>
                <a:srgbClr val="000000"/>
              </a:solidFill>
              <a:custDash>
                <a:ds d="300000" sp="100000"/>
              </a:custDash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1" name="CustomShape 69">
            <a:extLst>
              <a:ext uri="{FF2B5EF4-FFF2-40B4-BE49-F238E27FC236}">
                <a16:creationId xmlns:a16="http://schemas.microsoft.com/office/drawing/2014/main" id="{8021C2D5-264A-4D4B-8F13-2934A3700DFF}"/>
              </a:ext>
            </a:extLst>
          </p:cNvPr>
          <p:cNvSpPr/>
          <p:nvPr/>
        </p:nvSpPr>
        <p:spPr>
          <a:xfrm rot="5400000" flipV="1">
            <a:off x="8907841" y="3521707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14">
            <a:extLst>
              <a:ext uri="{FF2B5EF4-FFF2-40B4-BE49-F238E27FC236}">
                <a16:creationId xmlns:a16="http://schemas.microsoft.com/office/drawing/2014/main" id="{6B2AF9BA-ACFB-4061-AF94-46DE19B6F023}"/>
              </a:ext>
            </a:extLst>
          </p:cNvPr>
          <p:cNvSpPr/>
          <p:nvPr/>
        </p:nvSpPr>
        <p:spPr>
          <a:xfrm>
            <a:off x="8428904" y="2363075"/>
            <a:ext cx="1914270" cy="1987631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46">
            <a:extLst>
              <a:ext uri="{FF2B5EF4-FFF2-40B4-BE49-F238E27FC236}">
                <a16:creationId xmlns:a16="http://schemas.microsoft.com/office/drawing/2014/main" id="{A3184B88-470A-4D45-82ED-6D797833884A}"/>
              </a:ext>
            </a:extLst>
          </p:cNvPr>
          <p:cNvSpPr/>
          <p:nvPr/>
        </p:nvSpPr>
        <p:spPr>
          <a:xfrm>
            <a:off x="8520872" y="2485566"/>
            <a:ext cx="2192667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1" spc="-1" dirty="0">
                <a:solidFill>
                  <a:srgbClr val="000000"/>
                </a:solidFill>
                <a:latin typeface="Times New Roman"/>
              </a:rPr>
              <a:t>Microphone</a:t>
            </a:r>
            <a:endParaRPr lang="en-US" sz="1600" b="1" strike="noStrike" spc="-1" dirty="0">
              <a:latin typeface="Arial"/>
            </a:endParaRPr>
          </a:p>
        </p:txBody>
      </p:sp>
      <p:grpSp>
        <p:nvGrpSpPr>
          <p:cNvPr id="116" name="Group 53">
            <a:extLst>
              <a:ext uri="{FF2B5EF4-FFF2-40B4-BE49-F238E27FC236}">
                <a16:creationId xmlns:a16="http://schemas.microsoft.com/office/drawing/2014/main" id="{2576D416-29D3-4DA8-AC69-3BD13B283EC4}"/>
              </a:ext>
            </a:extLst>
          </p:cNvPr>
          <p:cNvGrpSpPr/>
          <p:nvPr/>
        </p:nvGrpSpPr>
        <p:grpSpPr>
          <a:xfrm>
            <a:off x="4689081" y="5217173"/>
            <a:ext cx="420435" cy="567005"/>
            <a:chOff x="6228279" y="3619079"/>
            <a:chExt cx="337680" cy="455400"/>
          </a:xfrm>
        </p:grpSpPr>
        <p:sp>
          <p:nvSpPr>
            <p:cNvPr id="117" name="CustomShape 54">
              <a:extLst>
                <a:ext uri="{FF2B5EF4-FFF2-40B4-BE49-F238E27FC236}">
                  <a16:creationId xmlns:a16="http://schemas.microsoft.com/office/drawing/2014/main" id="{26516BFE-4B95-4A86-92A9-CC316B7205E9}"/>
                </a:ext>
              </a:extLst>
            </p:cNvPr>
            <p:cNvSpPr/>
            <p:nvPr/>
          </p:nvSpPr>
          <p:spPr>
            <a:xfrm>
              <a:off x="6228279" y="3640320"/>
              <a:ext cx="337680" cy="33768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" name="CustomShape 55">
              <a:extLst>
                <a:ext uri="{FF2B5EF4-FFF2-40B4-BE49-F238E27FC236}">
                  <a16:creationId xmlns:a16="http://schemas.microsoft.com/office/drawing/2014/main" id="{6F4AAFBE-0915-487B-9F83-B3FFAB8B0239}"/>
                </a:ext>
              </a:extLst>
            </p:cNvPr>
            <p:cNvSpPr/>
            <p:nvPr/>
          </p:nvSpPr>
          <p:spPr>
            <a:xfrm>
              <a:off x="6239169" y="3619079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b="1" strike="noStrike" spc="-1" dirty="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2400" b="1" strike="noStrike" spc="-1" dirty="0">
                <a:latin typeface="Arial"/>
              </a:endParaRPr>
            </a:p>
          </p:txBody>
        </p:sp>
      </p:grpSp>
      <p:grpSp>
        <p:nvGrpSpPr>
          <p:cNvPr id="119" name="Group 53">
            <a:extLst>
              <a:ext uri="{FF2B5EF4-FFF2-40B4-BE49-F238E27FC236}">
                <a16:creationId xmlns:a16="http://schemas.microsoft.com/office/drawing/2014/main" id="{AE7CC570-E116-4201-8C9E-37D63DD6EC32}"/>
              </a:ext>
            </a:extLst>
          </p:cNvPr>
          <p:cNvGrpSpPr/>
          <p:nvPr/>
        </p:nvGrpSpPr>
        <p:grpSpPr>
          <a:xfrm>
            <a:off x="6252843" y="2409134"/>
            <a:ext cx="420435" cy="567005"/>
            <a:chOff x="6228279" y="3619079"/>
            <a:chExt cx="337680" cy="455400"/>
          </a:xfrm>
        </p:grpSpPr>
        <p:sp>
          <p:nvSpPr>
            <p:cNvPr id="120" name="CustomShape 54">
              <a:extLst>
                <a:ext uri="{FF2B5EF4-FFF2-40B4-BE49-F238E27FC236}">
                  <a16:creationId xmlns:a16="http://schemas.microsoft.com/office/drawing/2014/main" id="{A4CFF29D-6DE1-4241-8F34-A00A30EC3FB6}"/>
                </a:ext>
              </a:extLst>
            </p:cNvPr>
            <p:cNvSpPr/>
            <p:nvPr/>
          </p:nvSpPr>
          <p:spPr>
            <a:xfrm>
              <a:off x="6228279" y="3640320"/>
              <a:ext cx="337680" cy="33768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" name="CustomShape 55">
              <a:extLst>
                <a:ext uri="{FF2B5EF4-FFF2-40B4-BE49-F238E27FC236}">
                  <a16:creationId xmlns:a16="http://schemas.microsoft.com/office/drawing/2014/main" id="{C15F0E2E-434F-4226-BD7F-FCB82685459D}"/>
                </a:ext>
              </a:extLst>
            </p:cNvPr>
            <p:cNvSpPr/>
            <p:nvPr/>
          </p:nvSpPr>
          <p:spPr>
            <a:xfrm>
              <a:off x="6239169" y="3619079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2400" b="1" spc="-1" dirty="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2400" b="1" strike="noStrike" spc="-1" dirty="0">
                <a:latin typeface="Arial"/>
              </a:endParaRPr>
            </a:p>
          </p:txBody>
        </p:sp>
      </p:grpSp>
      <p:grpSp>
        <p:nvGrpSpPr>
          <p:cNvPr id="122" name="Group 53">
            <a:extLst>
              <a:ext uri="{FF2B5EF4-FFF2-40B4-BE49-F238E27FC236}">
                <a16:creationId xmlns:a16="http://schemas.microsoft.com/office/drawing/2014/main" id="{1E387A83-0225-46EF-9087-71C003D0675D}"/>
              </a:ext>
            </a:extLst>
          </p:cNvPr>
          <p:cNvGrpSpPr/>
          <p:nvPr/>
        </p:nvGrpSpPr>
        <p:grpSpPr>
          <a:xfrm>
            <a:off x="8582281" y="2417150"/>
            <a:ext cx="420435" cy="567005"/>
            <a:chOff x="6228279" y="3611508"/>
            <a:chExt cx="337680" cy="455400"/>
          </a:xfrm>
        </p:grpSpPr>
        <p:sp>
          <p:nvSpPr>
            <p:cNvPr id="123" name="CustomShape 54">
              <a:extLst>
                <a:ext uri="{FF2B5EF4-FFF2-40B4-BE49-F238E27FC236}">
                  <a16:creationId xmlns:a16="http://schemas.microsoft.com/office/drawing/2014/main" id="{54736360-CC4C-46F9-A9B7-03F1D0746E41}"/>
                </a:ext>
              </a:extLst>
            </p:cNvPr>
            <p:cNvSpPr/>
            <p:nvPr/>
          </p:nvSpPr>
          <p:spPr>
            <a:xfrm>
              <a:off x="6228279" y="3640320"/>
              <a:ext cx="337680" cy="33768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" name="CustomShape 55">
              <a:extLst>
                <a:ext uri="{FF2B5EF4-FFF2-40B4-BE49-F238E27FC236}">
                  <a16:creationId xmlns:a16="http://schemas.microsoft.com/office/drawing/2014/main" id="{BEDCA029-3906-4D5B-8D5C-500360B187CE}"/>
                </a:ext>
              </a:extLst>
            </p:cNvPr>
            <p:cNvSpPr/>
            <p:nvPr/>
          </p:nvSpPr>
          <p:spPr>
            <a:xfrm>
              <a:off x="6231598" y="3611508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2400" b="1" strike="noStrike" spc="-1" dirty="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2400" b="1" strike="noStrike" spc="-1" dirty="0">
                <a:latin typeface="Arial"/>
              </a:endParaRPr>
            </a:p>
          </p:txBody>
        </p: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C4FD5DC8-5BC9-45E8-A176-055EE0A425A7}"/>
              </a:ext>
            </a:extLst>
          </p:cNvPr>
          <p:cNvSpPr/>
          <p:nvPr/>
        </p:nvSpPr>
        <p:spPr>
          <a:xfrm>
            <a:off x="5148335" y="4844397"/>
            <a:ext cx="864225" cy="51390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zh-CN" sz="1400" b="1" spc="-1" dirty="0">
                <a:solidFill>
                  <a:srgbClr val="000000"/>
                </a:solidFill>
                <a:latin typeface="Times New Roman"/>
              </a:rPr>
              <a:t>Speaker</a:t>
            </a:r>
            <a:r>
              <a:rPr lang="en-US" sz="1400" b="1" strike="noStrike" spc="-1" dirty="0">
                <a:solidFill>
                  <a:srgbClr val="000000"/>
                </a:solidFill>
                <a:latin typeface="Times New Roman"/>
              </a:rPr>
              <a:t> Selector</a:t>
            </a:r>
            <a:endParaRPr lang="en-US" sz="14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14450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170326;175509;181401;179499;179614;379433;402612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170326;175509;181401;179499;179614;379433;402612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21728</TotalTime>
  <Words>552</Words>
  <Application>Microsoft Office PowerPoint</Application>
  <PresentationFormat>宽屏</PresentationFormat>
  <Paragraphs>380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ZapfDingbats</vt:lpstr>
      <vt:lpstr>等线</vt:lpstr>
      <vt:lpstr>Arial</vt:lpstr>
      <vt:lpstr>Calibri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ChenningLi</dc:creator>
  <dc:description/>
  <cp:lastModifiedBy>Li, Chenning</cp:lastModifiedBy>
  <cp:revision>229</cp:revision>
  <dcterms:created xsi:type="dcterms:W3CDTF">2020-05-14T19:48:36Z</dcterms:created>
  <dcterms:modified xsi:type="dcterms:W3CDTF">2020-08-15T20:45:13Z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HP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宽屏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</vt:i4>
  </property>
</Properties>
</file>